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620000" cy="76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982" y="53"/>
      </p:cViewPr>
      <p:guideLst>
        <p:guide orient="horz" pos="240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47070"/>
            <a:ext cx="6477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002264"/>
            <a:ext cx="5715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405694"/>
            <a:ext cx="1643063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405694"/>
            <a:ext cx="4833938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899710"/>
            <a:ext cx="657225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5099405"/>
            <a:ext cx="657225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2028472"/>
            <a:ext cx="32385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2028472"/>
            <a:ext cx="32385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1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405696"/>
            <a:ext cx="6572250" cy="1472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867959"/>
            <a:ext cx="3223617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783417"/>
            <a:ext cx="3223617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867959"/>
            <a:ext cx="323949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783417"/>
            <a:ext cx="323949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508000"/>
            <a:ext cx="2457648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1097141"/>
            <a:ext cx="3857625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2286000"/>
            <a:ext cx="2457648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508000"/>
            <a:ext cx="2457648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1097141"/>
            <a:ext cx="3857625" cy="5415139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2286000"/>
            <a:ext cx="2457648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405696"/>
            <a:ext cx="657225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2028472"/>
            <a:ext cx="657225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7062613"/>
            <a:ext cx="17145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C760-B632-41D6-AA06-CC53E6C55C1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7062613"/>
            <a:ext cx="257175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7062613"/>
            <a:ext cx="17145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9CE04-D0DD-4499-8E5A-E5F67BF3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6CED406B-34A4-413B-B0B4-E6E8E11CC0A4}"/>
              </a:ext>
            </a:extLst>
          </p:cNvPr>
          <p:cNvSpPr/>
          <p:nvPr/>
        </p:nvSpPr>
        <p:spPr>
          <a:xfrm rot="16200000">
            <a:off x="2341469" y="180321"/>
            <a:ext cx="5458855" cy="509820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2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2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20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990E41C7-FBEB-45FB-93A5-883D2A7B2E86}"/>
              </a:ext>
            </a:extLst>
          </p:cNvPr>
          <p:cNvSpPr/>
          <p:nvPr/>
        </p:nvSpPr>
        <p:spPr>
          <a:xfrm rot="16200000">
            <a:off x="2518275" y="357130"/>
            <a:ext cx="5458855" cy="474459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 w 10000"/>
              <a:gd name="connsiteY0" fmla="*/ 49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499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" y="499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7" y="8332"/>
                  <a:pt x="13" y="6663"/>
                  <a:pt x="20" y="49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rcedes car PNG">
            <a:extLst>
              <a:ext uri="{FF2B5EF4-FFF2-40B4-BE49-F238E27FC236}">
                <a16:creationId xmlns:a16="http://schemas.microsoft.com/office/drawing/2014/main" id="{2C53479B-0D71-4DE9-8DE4-A12850F4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709" y="4679319"/>
            <a:ext cx="5903489" cy="28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8876578-5456-4BDE-98C4-0734AD2C96B7}"/>
              </a:ext>
            </a:extLst>
          </p:cNvPr>
          <p:cNvSpPr/>
          <p:nvPr/>
        </p:nvSpPr>
        <p:spPr>
          <a:xfrm rot="5400000">
            <a:off x="2500826" y="176268"/>
            <a:ext cx="2611001" cy="2258459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90500" dist="25400" sx="105000" sy="105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87A39-05D6-4B45-919A-6E29214475FF}"/>
              </a:ext>
            </a:extLst>
          </p:cNvPr>
          <p:cNvSpPr txBox="1"/>
          <p:nvPr/>
        </p:nvSpPr>
        <p:spPr>
          <a:xfrm>
            <a:off x="5344035" y="5872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UTM Avo" panose="02040603050506020204" pitchFamily="18" charset="0"/>
              </a:rPr>
              <a:t>datacare</a:t>
            </a:r>
            <a:r>
              <a:rPr lang="en-US">
                <a:latin typeface="UTM Avo" panose="02040603050506020204" pitchFamily="18" charset="0"/>
              </a:rPr>
              <a:t>.vn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2080D-5258-4AF1-A8FF-DA81533D04CF}"/>
              </a:ext>
            </a:extLst>
          </p:cNvPr>
          <p:cNvSpPr txBox="1"/>
          <p:nvPr/>
        </p:nvSpPr>
        <p:spPr>
          <a:xfrm>
            <a:off x="2801494" y="391013"/>
            <a:ext cx="11304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034D4-A07F-4883-9CC5-AE06E1A85B35}"/>
              </a:ext>
            </a:extLst>
          </p:cNvPr>
          <p:cNvSpPr txBox="1"/>
          <p:nvPr/>
        </p:nvSpPr>
        <p:spPr>
          <a:xfrm>
            <a:off x="2817525" y="206345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TM Avo" panose="02040603050506020204" pitchFamily="18" charset="0"/>
              </a:rPr>
              <a:t>TRẢ GÓP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B4A1D-A90D-4C67-8F2B-B763B94A0B23}"/>
              </a:ext>
            </a:extLst>
          </p:cNvPr>
          <p:cNvSpPr txBox="1"/>
          <p:nvPr/>
        </p:nvSpPr>
        <p:spPr>
          <a:xfrm>
            <a:off x="3797278" y="79845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TM Avo" panose="02040603050506020204" pitchFamily="18" charset="0"/>
              </a:rPr>
              <a:t>LÃI SUẤT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E8157-A7CA-4915-8BFD-B8C8038A2EE8}"/>
              </a:ext>
            </a:extLst>
          </p:cNvPr>
          <p:cNvSpPr txBox="1"/>
          <p:nvPr/>
        </p:nvSpPr>
        <p:spPr>
          <a:xfrm>
            <a:off x="2810541" y="141209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TM Avo" panose="02040603050506020204" pitchFamily="18" charset="0"/>
              </a:rPr>
              <a:t>TRONG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C78346-C1AE-4B39-A989-B170BA4D9D12}"/>
              </a:ext>
            </a:extLst>
          </p:cNvPr>
          <p:cNvSpPr txBox="1"/>
          <p:nvPr/>
        </p:nvSpPr>
        <p:spPr>
          <a:xfrm>
            <a:off x="3572612" y="1138597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-3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4E606-D109-4AC8-BF76-CACE732C126B}"/>
              </a:ext>
            </a:extLst>
          </p:cNvPr>
          <p:cNvSpPr txBox="1"/>
          <p:nvPr/>
        </p:nvSpPr>
        <p:spPr>
          <a:xfrm>
            <a:off x="4193787" y="1222878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UTM Avo" panose="02040603050506020204" pitchFamily="18" charset="0"/>
              </a:rPr>
              <a:t>THÁNG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63DAB-675F-4FA9-B120-BA964B30222C}"/>
              </a:ext>
            </a:extLst>
          </p:cNvPr>
          <p:cNvSpPr txBox="1"/>
          <p:nvPr/>
        </p:nvSpPr>
        <p:spPr>
          <a:xfrm>
            <a:off x="44324" y="934511"/>
            <a:ext cx="2637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UTM Avo" panose="02040603050506020204" pitchFamily="18" charset="0"/>
              </a:rPr>
              <a:t>Mercedes</a:t>
            </a:r>
          </a:p>
          <a:p>
            <a:r>
              <a:rPr lang="en-US" sz="2800" spc="-150">
                <a:latin typeface="UTM Avo" panose="02040603050506020204" pitchFamily="18" charset="0"/>
              </a:rPr>
              <a:t>E200 Sport 2020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19F154-3037-426A-910C-04D1A25AC1C0}"/>
              </a:ext>
            </a:extLst>
          </p:cNvPr>
          <p:cNvSpPr/>
          <p:nvPr/>
        </p:nvSpPr>
        <p:spPr>
          <a:xfrm>
            <a:off x="5099571" y="4223094"/>
            <a:ext cx="2368627" cy="5082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UTM Avo" panose="02040603050506020204" pitchFamily="18" charset="0"/>
              </a:rPr>
              <a:t>LIÊN HỆ NGAY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5C1769-C6A5-4A73-8CA8-50AA72267EC9}"/>
              </a:ext>
            </a:extLst>
          </p:cNvPr>
          <p:cNvSpPr txBox="1"/>
          <p:nvPr/>
        </p:nvSpPr>
        <p:spPr>
          <a:xfrm>
            <a:off x="6103872" y="1756029"/>
            <a:ext cx="1468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>
                <a:solidFill>
                  <a:schemeClr val="bg1"/>
                </a:solidFill>
                <a:latin typeface="UTM Avo" panose="02040603050506020204" pitchFamily="18" charset="0"/>
              </a:rPr>
              <a:t>ĐĂNG KÝ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E7E129-143D-4C94-B27C-118405B8F6A4}"/>
              </a:ext>
            </a:extLst>
          </p:cNvPr>
          <p:cNvSpPr txBox="1"/>
          <p:nvPr/>
        </p:nvSpPr>
        <p:spPr>
          <a:xfrm>
            <a:off x="4070368" y="2156888"/>
            <a:ext cx="3515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>
                <a:solidFill>
                  <a:schemeClr val="bg1"/>
                </a:solidFill>
                <a:latin typeface="UTM Avo" panose="02040603050506020204" pitchFamily="18" charset="0"/>
              </a:rPr>
              <a:t>TRẢI NGHIỆM </a:t>
            </a:r>
            <a:r>
              <a:rPr lang="en-US" sz="2200" b="1">
                <a:solidFill>
                  <a:schemeClr val="bg1"/>
                </a:solidFill>
                <a:latin typeface="UTM Avo" panose="02040603050506020204" pitchFamily="18" charset="0"/>
              </a:rPr>
              <a:t>LÁI THỬ </a:t>
            </a:r>
            <a:r>
              <a:rPr lang="en-US" sz="2200">
                <a:solidFill>
                  <a:schemeClr val="bg1"/>
                </a:solidFill>
                <a:latin typeface="UTM Avo" panose="02040603050506020204" pitchFamily="18" charset="0"/>
              </a:rPr>
              <a:t>XE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F11425-99CA-402E-BDEE-B7DF7987DB0F}"/>
              </a:ext>
            </a:extLst>
          </p:cNvPr>
          <p:cNvSpPr txBox="1"/>
          <p:nvPr/>
        </p:nvSpPr>
        <p:spPr>
          <a:xfrm>
            <a:off x="5204588" y="2516559"/>
            <a:ext cx="220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San Francisco Display Black" pitchFamily="50" charset="0"/>
              </a:rPr>
              <a:t>MIỄN PHÍ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E5EE46-2A04-45FC-B716-EF96680A6C3E}"/>
              </a:ext>
            </a:extLst>
          </p:cNvPr>
          <p:cNvSpPr txBox="1"/>
          <p:nvPr/>
        </p:nvSpPr>
        <p:spPr>
          <a:xfrm>
            <a:off x="377840" y="1883337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UTM Avo" panose="02040603050506020204" pitchFamily="18" charset="0"/>
              </a:rPr>
              <a:t>Đẳng cấp doanh nhân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C1E45DC9-BE49-45A1-9203-45D58276E693}"/>
              </a:ext>
            </a:extLst>
          </p:cNvPr>
          <p:cNvSpPr/>
          <p:nvPr/>
        </p:nvSpPr>
        <p:spPr>
          <a:xfrm>
            <a:off x="-26295" y="3676210"/>
            <a:ext cx="1651440" cy="3943790"/>
          </a:xfrm>
          <a:custGeom>
            <a:avLst/>
            <a:gdLst>
              <a:gd name="connsiteX0" fmla="*/ 0 w 1651440"/>
              <a:gd name="connsiteY0" fmla="*/ 1651440 h 1651440"/>
              <a:gd name="connsiteX1" fmla="*/ 0 w 1651440"/>
              <a:gd name="connsiteY1" fmla="*/ 0 h 1651440"/>
              <a:gd name="connsiteX2" fmla="*/ 1651440 w 1651440"/>
              <a:gd name="connsiteY2" fmla="*/ 1651440 h 1651440"/>
              <a:gd name="connsiteX3" fmla="*/ 0 w 1651440"/>
              <a:gd name="connsiteY3" fmla="*/ 1651440 h 1651440"/>
              <a:gd name="connsiteX0" fmla="*/ 25400 w 1676840"/>
              <a:gd name="connsiteY0" fmla="*/ 3943790 h 3943790"/>
              <a:gd name="connsiteX1" fmla="*/ 0 w 1676840"/>
              <a:gd name="connsiteY1" fmla="*/ 0 h 3943790"/>
              <a:gd name="connsiteX2" fmla="*/ 1676840 w 1676840"/>
              <a:gd name="connsiteY2" fmla="*/ 3943790 h 3943790"/>
              <a:gd name="connsiteX3" fmla="*/ 25400 w 1676840"/>
              <a:gd name="connsiteY3" fmla="*/ 3943790 h 3943790"/>
              <a:gd name="connsiteX0" fmla="*/ 0 w 1651440"/>
              <a:gd name="connsiteY0" fmla="*/ 3943790 h 3943790"/>
              <a:gd name="connsiteX1" fmla="*/ 30950 w 1651440"/>
              <a:gd name="connsiteY1" fmla="*/ 0 h 3943790"/>
              <a:gd name="connsiteX2" fmla="*/ 1651440 w 1651440"/>
              <a:gd name="connsiteY2" fmla="*/ 3943790 h 3943790"/>
              <a:gd name="connsiteX3" fmla="*/ 0 w 1651440"/>
              <a:gd name="connsiteY3" fmla="*/ 3943790 h 39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440" h="3943790">
                <a:moveTo>
                  <a:pt x="0" y="3943790"/>
                </a:moveTo>
                <a:lnTo>
                  <a:pt x="30950" y="0"/>
                </a:lnTo>
                <a:lnTo>
                  <a:pt x="1651440" y="3943790"/>
                </a:lnTo>
                <a:lnTo>
                  <a:pt x="0" y="39437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27">
            <a:extLst>
              <a:ext uri="{FF2B5EF4-FFF2-40B4-BE49-F238E27FC236}">
                <a16:creationId xmlns:a16="http://schemas.microsoft.com/office/drawing/2014/main" id="{175CC869-A17F-4808-AC88-D3BF5AE7ED21}"/>
              </a:ext>
            </a:extLst>
          </p:cNvPr>
          <p:cNvSpPr/>
          <p:nvPr/>
        </p:nvSpPr>
        <p:spPr>
          <a:xfrm>
            <a:off x="-39826" y="2702619"/>
            <a:ext cx="2059126" cy="4917382"/>
          </a:xfrm>
          <a:custGeom>
            <a:avLst/>
            <a:gdLst>
              <a:gd name="connsiteX0" fmla="*/ 0 w 1651440"/>
              <a:gd name="connsiteY0" fmla="*/ 1651440 h 1651440"/>
              <a:gd name="connsiteX1" fmla="*/ 0 w 1651440"/>
              <a:gd name="connsiteY1" fmla="*/ 0 h 1651440"/>
              <a:gd name="connsiteX2" fmla="*/ 1651440 w 1651440"/>
              <a:gd name="connsiteY2" fmla="*/ 1651440 h 1651440"/>
              <a:gd name="connsiteX3" fmla="*/ 0 w 1651440"/>
              <a:gd name="connsiteY3" fmla="*/ 1651440 h 1651440"/>
              <a:gd name="connsiteX0" fmla="*/ 25400 w 1676840"/>
              <a:gd name="connsiteY0" fmla="*/ 3943790 h 3943790"/>
              <a:gd name="connsiteX1" fmla="*/ 0 w 1676840"/>
              <a:gd name="connsiteY1" fmla="*/ 0 h 3943790"/>
              <a:gd name="connsiteX2" fmla="*/ 1676840 w 1676840"/>
              <a:gd name="connsiteY2" fmla="*/ 3943790 h 3943790"/>
              <a:gd name="connsiteX3" fmla="*/ 25400 w 1676840"/>
              <a:gd name="connsiteY3" fmla="*/ 3943790 h 3943790"/>
              <a:gd name="connsiteX0" fmla="*/ 0 w 1651440"/>
              <a:gd name="connsiteY0" fmla="*/ 3943790 h 3943790"/>
              <a:gd name="connsiteX1" fmla="*/ 30950 w 1651440"/>
              <a:gd name="connsiteY1" fmla="*/ 0 h 3943790"/>
              <a:gd name="connsiteX2" fmla="*/ 1651440 w 1651440"/>
              <a:gd name="connsiteY2" fmla="*/ 3943790 h 3943790"/>
              <a:gd name="connsiteX3" fmla="*/ 0 w 1651440"/>
              <a:gd name="connsiteY3" fmla="*/ 3943790 h 39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440" h="3943790">
                <a:moveTo>
                  <a:pt x="0" y="3943790"/>
                </a:moveTo>
                <a:lnTo>
                  <a:pt x="30950" y="0"/>
                </a:lnTo>
                <a:lnTo>
                  <a:pt x="1651440" y="3943790"/>
                </a:lnTo>
                <a:lnTo>
                  <a:pt x="0" y="3943790"/>
                </a:lnTo>
                <a:close/>
              </a:path>
            </a:pathLst>
          </a:cu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San Francisco Display Black</vt:lpstr>
      <vt:lpstr>UTM Avo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Tri Hao</dc:creator>
  <cp:lastModifiedBy>Datacare</cp:lastModifiedBy>
  <cp:revision>30</cp:revision>
  <dcterms:created xsi:type="dcterms:W3CDTF">2020-10-24T09:44:52Z</dcterms:created>
  <dcterms:modified xsi:type="dcterms:W3CDTF">2020-10-25T05:46:14Z</dcterms:modified>
</cp:coreProperties>
</file>