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32399288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91"/>
  </p:normalViewPr>
  <p:slideViewPr>
    <p:cSldViewPr snapToGrid="0" snapToObjects="1" showGuides="1">
      <p:cViewPr varScale="1">
        <p:scale>
          <a:sx n="26" d="100"/>
          <a:sy n="26" d="100"/>
        </p:scale>
        <p:origin x="2192" y="264"/>
      </p:cViewPr>
      <p:guideLst>
        <p:guide orient="horz" pos="10205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5302386"/>
            <a:ext cx="27539395" cy="1127975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7017128"/>
            <a:ext cx="24299466" cy="7822326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C926-029B-4D40-95D4-7762ED971236}" type="datetimeFigureOut">
              <a:rPr lang="en-VN" smtClean="0"/>
              <a:t>10/9/20</a:t>
            </a:fld>
            <a:endParaRPr lang="en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88EA-992E-984F-AFF5-A397C3AEA0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511134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C926-029B-4D40-95D4-7762ED971236}" type="datetimeFigureOut">
              <a:rPr lang="en-VN" smtClean="0"/>
              <a:t>10/9/20</a:t>
            </a:fld>
            <a:endParaRPr lang="en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88EA-992E-984F-AFF5-A397C3AEA0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34768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724962"/>
            <a:ext cx="6986096" cy="274568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724962"/>
            <a:ext cx="20553298" cy="274568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C926-029B-4D40-95D4-7762ED971236}" type="datetimeFigureOut">
              <a:rPr lang="en-VN" smtClean="0"/>
              <a:t>10/9/20</a:t>
            </a:fld>
            <a:endParaRPr lang="en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88EA-992E-984F-AFF5-A397C3AEA0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27779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C926-029B-4D40-95D4-7762ED971236}" type="datetimeFigureOut">
              <a:rPr lang="en-VN" smtClean="0"/>
              <a:t>10/9/20</a:t>
            </a:fld>
            <a:endParaRPr lang="en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88EA-992E-984F-AFF5-A397C3AEA0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846893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8077332"/>
            <a:ext cx="27944386" cy="13477201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1682033"/>
            <a:ext cx="27944386" cy="7087342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C926-029B-4D40-95D4-7762ED971236}" type="datetimeFigureOut">
              <a:rPr lang="en-VN" smtClean="0"/>
              <a:t>10/9/20</a:t>
            </a:fld>
            <a:endParaRPr lang="en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88EA-992E-984F-AFF5-A397C3AEA0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392876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8624810"/>
            <a:ext cx="13769697" cy="205570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8624810"/>
            <a:ext cx="13769697" cy="205570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C926-029B-4D40-95D4-7762ED971236}" type="datetimeFigureOut">
              <a:rPr lang="en-VN" smtClean="0"/>
              <a:t>10/9/20</a:t>
            </a:fld>
            <a:endParaRPr lang="en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88EA-992E-984F-AFF5-A397C3AEA0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451320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724969"/>
            <a:ext cx="27944386" cy="62623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7942328"/>
            <a:ext cx="13706415" cy="3892412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1834740"/>
            <a:ext cx="13706415" cy="17407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7942328"/>
            <a:ext cx="13773917" cy="3892412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1834740"/>
            <a:ext cx="13773917" cy="17407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C926-029B-4D40-95D4-7762ED971236}" type="datetimeFigureOut">
              <a:rPr lang="en-VN" smtClean="0"/>
              <a:t>10/9/20</a:t>
            </a:fld>
            <a:endParaRPr lang="en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88EA-992E-984F-AFF5-A397C3AEA0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4009668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C926-029B-4D40-95D4-7762ED971236}" type="datetimeFigureOut">
              <a:rPr lang="en-VN" smtClean="0"/>
              <a:t>10/9/20</a:t>
            </a:fld>
            <a:endParaRPr lang="en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88EA-992E-984F-AFF5-A397C3AEA0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80854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C926-029B-4D40-95D4-7762ED971236}" type="datetimeFigureOut">
              <a:rPr lang="en-VN" smtClean="0"/>
              <a:t>10/9/20</a:t>
            </a:fld>
            <a:endParaRPr lang="en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88EA-992E-984F-AFF5-A397C3AEA0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175348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159952"/>
            <a:ext cx="10449614" cy="7559834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4664905"/>
            <a:ext cx="16402140" cy="23024494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9719786"/>
            <a:ext cx="10449614" cy="18007107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C926-029B-4D40-95D4-7762ED971236}" type="datetimeFigureOut">
              <a:rPr lang="en-VN" smtClean="0"/>
              <a:t>10/9/20</a:t>
            </a:fld>
            <a:endParaRPr lang="en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88EA-992E-984F-AFF5-A397C3AEA0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836108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159952"/>
            <a:ext cx="10449614" cy="7559834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4664905"/>
            <a:ext cx="16402140" cy="23024494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9719786"/>
            <a:ext cx="10449614" cy="18007107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C926-029B-4D40-95D4-7762ED971236}" type="datetimeFigureOut">
              <a:rPr lang="en-VN" smtClean="0"/>
              <a:t>10/9/20</a:t>
            </a:fld>
            <a:endParaRPr lang="en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88EA-992E-984F-AFF5-A397C3AEA0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24131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1724969"/>
            <a:ext cx="27944386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8624810"/>
            <a:ext cx="27944386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6C926-029B-4D40-95D4-7762ED971236}" type="datetimeFigureOut">
              <a:rPr lang="en-VN" smtClean="0"/>
              <a:t>10/9/20</a:t>
            </a:fld>
            <a:endParaRPr lang="en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30029347"/>
            <a:ext cx="1093476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188EA-992E-984F-AFF5-A397C3AEA0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964618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6A0A1A3-C382-9743-8033-AF73722DDCFD}"/>
              </a:ext>
            </a:extLst>
          </p:cNvPr>
          <p:cNvSpPr/>
          <p:nvPr/>
        </p:nvSpPr>
        <p:spPr>
          <a:xfrm>
            <a:off x="0" y="0"/>
            <a:ext cx="14528800" cy="32399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931D850-A90F-9F4F-B9D9-EAA3177C658D}"/>
              </a:ext>
            </a:extLst>
          </p:cNvPr>
          <p:cNvSpPr/>
          <p:nvPr/>
        </p:nvSpPr>
        <p:spPr>
          <a:xfrm>
            <a:off x="0" y="794"/>
            <a:ext cx="32399288" cy="32399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 dirty="0"/>
          </a:p>
        </p:txBody>
      </p:sp>
      <p:pic>
        <p:nvPicPr>
          <p:cNvPr id="21" name="Picture 20" descr="Garlic Herb Spaghetti with Chicken Meatballs Recipe - Pinch of Yum">
            <a:extLst>
              <a:ext uri="{FF2B5EF4-FFF2-40B4-BE49-F238E27FC236}">
                <a16:creationId xmlns:a16="http://schemas.microsoft.com/office/drawing/2014/main" id="{C01648E1-D4AB-274A-8720-58A257A748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39" r="29303" b="15395"/>
          <a:stretch/>
        </p:blipFill>
        <p:spPr bwMode="auto">
          <a:xfrm>
            <a:off x="11277600" y="794"/>
            <a:ext cx="21121686" cy="32398494"/>
          </a:xfrm>
          <a:custGeom>
            <a:avLst/>
            <a:gdLst>
              <a:gd name="connsiteX0" fmla="*/ 0 w 21121686"/>
              <a:gd name="connsiteY0" fmla="*/ 0 h 32398494"/>
              <a:gd name="connsiteX1" fmla="*/ 21121686 w 21121686"/>
              <a:gd name="connsiteY1" fmla="*/ 0 h 32398494"/>
              <a:gd name="connsiteX2" fmla="*/ 21121686 w 21121686"/>
              <a:gd name="connsiteY2" fmla="*/ 32398494 h 32398494"/>
              <a:gd name="connsiteX3" fmla="*/ 0 w 21121686"/>
              <a:gd name="connsiteY3" fmla="*/ 32398494 h 32398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21686" h="32398494">
                <a:moveTo>
                  <a:pt x="0" y="0"/>
                </a:moveTo>
                <a:lnTo>
                  <a:pt x="21121686" y="0"/>
                </a:lnTo>
                <a:lnTo>
                  <a:pt x="21121686" y="32398494"/>
                </a:lnTo>
                <a:lnTo>
                  <a:pt x="0" y="32398494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Nền 1">
            <a:extLst>
              <a:ext uri="{FF2B5EF4-FFF2-40B4-BE49-F238E27FC236}">
                <a16:creationId xmlns:a16="http://schemas.microsoft.com/office/drawing/2014/main" id="{74E317E5-ACAE-844A-9B95-2F237A4E49AA}"/>
              </a:ext>
            </a:extLst>
          </p:cNvPr>
          <p:cNvSpPr/>
          <p:nvPr/>
        </p:nvSpPr>
        <p:spPr>
          <a:xfrm flipH="1">
            <a:off x="-18320" y="12090400"/>
            <a:ext cx="14445520" cy="8792238"/>
          </a:xfrm>
          <a:custGeom>
            <a:avLst/>
            <a:gdLst>
              <a:gd name="connsiteX0" fmla="*/ 5550461 w 16198849"/>
              <a:gd name="connsiteY0" fmla="*/ 0 h 11756573"/>
              <a:gd name="connsiteX1" fmla="*/ 5926647 w 16198849"/>
              <a:gd name="connsiteY1" fmla="*/ 0 h 11756573"/>
              <a:gd name="connsiteX2" fmla="*/ 16198849 w 16198849"/>
              <a:gd name="connsiteY2" fmla="*/ 0 h 11756573"/>
              <a:gd name="connsiteX3" fmla="*/ 16198849 w 16198849"/>
              <a:gd name="connsiteY3" fmla="*/ 11756573 h 11756573"/>
              <a:gd name="connsiteX4" fmla="*/ 5926647 w 16198849"/>
              <a:gd name="connsiteY4" fmla="*/ 11756573 h 11756573"/>
              <a:gd name="connsiteX5" fmla="*/ 5550461 w 16198849"/>
              <a:gd name="connsiteY5" fmla="*/ 11756573 h 11756573"/>
              <a:gd name="connsiteX6" fmla="*/ 5550461 w 16198849"/>
              <a:gd name="connsiteY6" fmla="*/ 11743555 h 11756573"/>
              <a:gd name="connsiteX7" fmla="*/ 5320681 w 16198849"/>
              <a:gd name="connsiteY7" fmla="*/ 11726225 h 11756573"/>
              <a:gd name="connsiteX8" fmla="*/ 0 w 16198849"/>
              <a:gd name="connsiteY8" fmla="*/ 5878286 h 11756573"/>
              <a:gd name="connsiteX9" fmla="*/ 5320681 w 16198849"/>
              <a:gd name="connsiteY9" fmla="*/ 30349 h 11756573"/>
              <a:gd name="connsiteX10" fmla="*/ 5550461 w 16198849"/>
              <a:gd name="connsiteY10" fmla="*/ 13019 h 11756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198849" h="11756573">
                <a:moveTo>
                  <a:pt x="5550461" y="0"/>
                </a:moveTo>
                <a:lnTo>
                  <a:pt x="5926647" y="0"/>
                </a:lnTo>
                <a:lnTo>
                  <a:pt x="16198849" y="0"/>
                </a:lnTo>
                <a:lnTo>
                  <a:pt x="16198849" y="11756573"/>
                </a:lnTo>
                <a:lnTo>
                  <a:pt x="5926647" y="11756573"/>
                </a:lnTo>
                <a:lnTo>
                  <a:pt x="5550461" y="11756573"/>
                </a:lnTo>
                <a:lnTo>
                  <a:pt x="5550461" y="11743555"/>
                </a:lnTo>
                <a:lnTo>
                  <a:pt x="5320681" y="11726225"/>
                </a:lnTo>
                <a:cubicBezTo>
                  <a:pt x="2332133" y="11425197"/>
                  <a:pt x="0" y="8921867"/>
                  <a:pt x="0" y="5878286"/>
                </a:cubicBezTo>
                <a:cubicBezTo>
                  <a:pt x="0" y="2834705"/>
                  <a:pt x="2332133" y="331376"/>
                  <a:pt x="5320681" y="30349"/>
                </a:cubicBezTo>
                <a:lnTo>
                  <a:pt x="5550461" y="13019"/>
                </a:lnTo>
                <a:close/>
              </a:path>
            </a:pathLst>
          </a:custGeom>
          <a:solidFill>
            <a:srgbClr val="7AC2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VN" dirty="0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258D079-DBBC-9941-820B-B657FC782F0B}"/>
              </a:ext>
            </a:extLst>
          </p:cNvPr>
          <p:cNvSpPr/>
          <p:nvPr/>
        </p:nvSpPr>
        <p:spPr>
          <a:xfrm>
            <a:off x="18323" y="25639723"/>
            <a:ext cx="32380965" cy="6759565"/>
          </a:xfrm>
          <a:custGeom>
            <a:avLst/>
            <a:gdLst>
              <a:gd name="connsiteX0" fmla="*/ 7837714 w 32380965"/>
              <a:gd name="connsiteY0" fmla="*/ 199 h 6759565"/>
              <a:gd name="connsiteX1" fmla="*/ 20965883 w 32380965"/>
              <a:gd name="connsiteY1" fmla="*/ 3048199 h 6759565"/>
              <a:gd name="connsiteX2" fmla="*/ 32342521 w 32380965"/>
              <a:gd name="connsiteY2" fmla="*/ 666031 h 6759565"/>
              <a:gd name="connsiteX3" fmla="*/ 32380965 w 32380965"/>
              <a:gd name="connsiteY3" fmla="*/ 643109 h 6759565"/>
              <a:gd name="connsiteX4" fmla="*/ 32380965 w 32380965"/>
              <a:gd name="connsiteY4" fmla="*/ 6759565 h 6759565"/>
              <a:gd name="connsiteX5" fmla="*/ 0 w 32380965"/>
              <a:gd name="connsiteY5" fmla="*/ 6759565 h 6759565"/>
              <a:gd name="connsiteX6" fmla="*/ 0 w 32380965"/>
              <a:gd name="connsiteY6" fmla="*/ 2049729 h 6759565"/>
              <a:gd name="connsiteX7" fmla="*/ 120869 w 32380965"/>
              <a:gd name="connsiteY7" fmla="*/ 1980587 h 6759565"/>
              <a:gd name="connsiteX8" fmla="*/ 7837714 w 32380965"/>
              <a:gd name="connsiteY8" fmla="*/ 199 h 6759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380965" h="6759565">
                <a:moveTo>
                  <a:pt x="7837714" y="199"/>
                </a:moveTo>
                <a:cubicBezTo>
                  <a:pt x="11713028" y="21687"/>
                  <a:pt x="16499123" y="3219197"/>
                  <a:pt x="20965883" y="3048199"/>
                </a:cubicBezTo>
                <a:cubicBezTo>
                  <a:pt x="24595127" y="2909263"/>
                  <a:pt x="28834065" y="2671973"/>
                  <a:pt x="32342521" y="666031"/>
                </a:cubicBezTo>
                <a:lnTo>
                  <a:pt x="32380965" y="643109"/>
                </a:lnTo>
                <a:lnTo>
                  <a:pt x="32380965" y="6759565"/>
                </a:lnTo>
                <a:lnTo>
                  <a:pt x="0" y="6759565"/>
                </a:lnTo>
                <a:lnTo>
                  <a:pt x="0" y="2049729"/>
                </a:lnTo>
                <a:lnTo>
                  <a:pt x="120869" y="1980587"/>
                </a:lnTo>
                <a:cubicBezTo>
                  <a:pt x="2154861" y="797557"/>
                  <a:pt x="5173435" y="-14573"/>
                  <a:pt x="7837714" y="199"/>
                </a:cubicBezTo>
                <a:close/>
              </a:path>
            </a:pathLst>
          </a:custGeom>
          <a:gradFill flip="none" rotWithShape="1">
            <a:gsLst>
              <a:gs pos="100000">
                <a:srgbClr val="7AC244"/>
              </a:gs>
              <a:gs pos="54000">
                <a:srgbClr val="2F5F2E">
                  <a:alpha val="74000"/>
                </a:srgb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VN"/>
          </a:p>
        </p:txBody>
      </p:sp>
      <p:sp>
        <p:nvSpPr>
          <p:cNvPr id="13" name="Menu">
            <a:extLst>
              <a:ext uri="{FF2B5EF4-FFF2-40B4-BE49-F238E27FC236}">
                <a16:creationId xmlns:a16="http://schemas.microsoft.com/office/drawing/2014/main" id="{929B4F91-12F5-EF4B-B07E-FEB2DE5DFBF2}"/>
              </a:ext>
            </a:extLst>
          </p:cNvPr>
          <p:cNvSpPr txBox="1"/>
          <p:nvPr/>
        </p:nvSpPr>
        <p:spPr>
          <a:xfrm>
            <a:off x="811759" y="14759301"/>
            <a:ext cx="13242509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31800" b="1" dirty="0">
                <a:solidFill>
                  <a:schemeClr val="bg1"/>
                </a:solidFill>
                <a:latin typeface="UTM Facebook" panose="02040403050506020204" pitchFamily="18"/>
                <a:ea typeface="Malgun Gothic" panose="020B0503020000020004" pitchFamily="34" charset="-127"/>
              </a:rPr>
              <a:t>MENU</a:t>
            </a:r>
            <a:endParaRPr lang="en-VN" sz="26500" b="1" dirty="0">
              <a:solidFill>
                <a:schemeClr val="bg1"/>
              </a:solidFill>
              <a:latin typeface="UTM Facebook" panose="02040403050506020204" pitchFamily="18"/>
              <a:ea typeface="Malgun Gothic" panose="020B0503020000020004" pitchFamily="34" charset="-127"/>
            </a:endParaRPr>
          </a:p>
        </p:txBody>
      </p:sp>
      <p:sp>
        <p:nvSpPr>
          <p:cNvPr id="14" name="Today's">
            <a:extLst>
              <a:ext uri="{FF2B5EF4-FFF2-40B4-BE49-F238E27FC236}">
                <a16:creationId xmlns:a16="http://schemas.microsoft.com/office/drawing/2014/main" id="{9B3229C4-0214-2545-A5A8-948B3F13B680}"/>
              </a:ext>
            </a:extLst>
          </p:cNvPr>
          <p:cNvSpPr txBox="1"/>
          <p:nvPr/>
        </p:nvSpPr>
        <p:spPr>
          <a:xfrm>
            <a:off x="2431416" y="12891986"/>
            <a:ext cx="8444157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15300" dirty="0">
                <a:solidFill>
                  <a:schemeClr val="bg1"/>
                </a:solidFill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TODAY'S</a:t>
            </a:r>
            <a:endParaRPr lang="en-VN" sz="12800" dirty="0">
              <a:solidFill>
                <a:schemeClr val="bg1"/>
              </a:solidFill>
              <a:latin typeface="Malgun Gothic Semilight" panose="020B0502040204020203" pitchFamily="34" charset="-128"/>
              <a:ea typeface="Malgun Gothic Semilight" panose="020B0502040204020203" pitchFamily="34" charset="-128"/>
              <a:cs typeface="Malgun Gothic Semilight" panose="020B0502040204020203" pitchFamily="34" charset="-128"/>
            </a:endParaRPr>
          </a:p>
        </p:txBody>
      </p:sp>
      <p:sp>
        <p:nvSpPr>
          <p:cNvPr id="15" name="Pastar">
            <a:extLst>
              <a:ext uri="{FF2B5EF4-FFF2-40B4-BE49-F238E27FC236}">
                <a16:creationId xmlns:a16="http://schemas.microsoft.com/office/drawing/2014/main" id="{5854516F-754A-2445-BA86-8FF0070CCEEE}"/>
              </a:ext>
            </a:extLst>
          </p:cNvPr>
          <p:cNvSpPr txBox="1"/>
          <p:nvPr/>
        </p:nvSpPr>
        <p:spPr>
          <a:xfrm>
            <a:off x="811759" y="2802705"/>
            <a:ext cx="13242509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31800" dirty="0">
                <a:latin typeface="UTM Colossalis" panose="02040603050506020204" pitchFamily="18"/>
              </a:rPr>
              <a:t>PASTA</a:t>
            </a:r>
            <a:endParaRPr lang="en-VN" sz="26500" dirty="0">
              <a:latin typeface="UTM Colossalis" panose="02040603050506020204" pitchFamily="18"/>
            </a:endParaRPr>
          </a:p>
        </p:txBody>
      </p:sp>
      <p:sp>
        <p:nvSpPr>
          <p:cNvPr id="16" name="Time">
            <a:extLst>
              <a:ext uri="{FF2B5EF4-FFF2-40B4-BE49-F238E27FC236}">
                <a16:creationId xmlns:a16="http://schemas.microsoft.com/office/drawing/2014/main" id="{4524705F-44A8-244B-816F-4B59488334A7}"/>
              </a:ext>
            </a:extLst>
          </p:cNvPr>
          <p:cNvSpPr txBox="1"/>
          <p:nvPr/>
        </p:nvSpPr>
        <p:spPr>
          <a:xfrm>
            <a:off x="811757" y="6279327"/>
            <a:ext cx="1254905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31800" dirty="0">
                <a:latin typeface="UTM Colossalis" panose="02040603050506020204" pitchFamily="18"/>
              </a:rPr>
              <a:t>TIME</a:t>
            </a:r>
          </a:p>
        </p:txBody>
      </p:sp>
      <p:sp>
        <p:nvSpPr>
          <p:cNvPr id="17" name="Today's">
            <a:extLst>
              <a:ext uri="{FF2B5EF4-FFF2-40B4-BE49-F238E27FC236}">
                <a16:creationId xmlns:a16="http://schemas.microsoft.com/office/drawing/2014/main" id="{015FF059-7D99-5043-9ACE-0AB594747E5F}"/>
              </a:ext>
            </a:extLst>
          </p:cNvPr>
          <p:cNvSpPr txBox="1"/>
          <p:nvPr/>
        </p:nvSpPr>
        <p:spPr>
          <a:xfrm>
            <a:off x="990832" y="22445572"/>
            <a:ext cx="95356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10000" dirty="0">
                <a:latin typeface="Helvetica Neue Thin" panose="020B0403020202020204" pitchFamily="34" charset="0"/>
                <a:ea typeface="Helvetica Neue Thin" panose="020B0403020202020204" pitchFamily="34" charset="0"/>
                <a:cs typeface="Helvetica Neue" panose="02000503000000020004" pitchFamily="2" charset="0"/>
              </a:rPr>
              <a:t>Thứ 3 -15% Off</a:t>
            </a:r>
          </a:p>
        </p:txBody>
      </p:sp>
      <p:sp>
        <p:nvSpPr>
          <p:cNvPr id="18" name="Logo">
            <a:extLst>
              <a:ext uri="{FF2B5EF4-FFF2-40B4-BE49-F238E27FC236}">
                <a16:creationId xmlns:a16="http://schemas.microsoft.com/office/drawing/2014/main" id="{4E7A956E-5468-D748-875F-DC583D340F34}"/>
              </a:ext>
            </a:extLst>
          </p:cNvPr>
          <p:cNvSpPr txBox="1"/>
          <p:nvPr/>
        </p:nvSpPr>
        <p:spPr>
          <a:xfrm>
            <a:off x="1339919" y="28610684"/>
            <a:ext cx="1184896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8800" dirty="0">
                <a:solidFill>
                  <a:schemeClr val="bg1"/>
                </a:solidFill>
                <a:latin typeface="Helvetica" pitchFamily="2" charset="0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Datacare.vn</a:t>
            </a:r>
          </a:p>
          <a:p>
            <a:r>
              <a:rPr lang="en-VN" sz="8800" dirty="0">
                <a:solidFill>
                  <a:schemeClr val="bg1"/>
                </a:solidFill>
                <a:latin typeface="Helvetica" pitchFamily="2" charset="0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Digitalcare.vn</a:t>
            </a:r>
          </a:p>
        </p:txBody>
      </p:sp>
    </p:spTree>
    <p:extLst>
      <p:ext uri="{BB962C8B-B14F-4D97-AF65-F5344CB8AC3E}">
        <p14:creationId xmlns:p14="http://schemas.microsoft.com/office/powerpoint/2010/main" val="580928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16</Words>
  <Application>Microsoft Macintosh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Malgun Gothic Semilight</vt:lpstr>
      <vt:lpstr>Arial</vt:lpstr>
      <vt:lpstr>Calibri</vt:lpstr>
      <vt:lpstr>Calibri Light</vt:lpstr>
      <vt:lpstr>Helvetica</vt:lpstr>
      <vt:lpstr>Helvetica Neue Thin</vt:lpstr>
      <vt:lpstr>UTM Colossalis</vt:lpstr>
      <vt:lpstr>UTM Facebook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</cp:revision>
  <dcterms:created xsi:type="dcterms:W3CDTF">2020-10-09T10:28:46Z</dcterms:created>
  <dcterms:modified xsi:type="dcterms:W3CDTF">2020-10-09T10:32:10Z</dcterms:modified>
</cp:coreProperties>
</file>