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558"/>
    <a:srgbClr val="EFAF33"/>
    <a:srgbClr val="F0B144"/>
    <a:srgbClr val="394924"/>
    <a:srgbClr val="70A458"/>
    <a:srgbClr val="79A655"/>
    <a:srgbClr val="B8D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1"/>
    <p:restoredTop sz="94675"/>
  </p:normalViewPr>
  <p:slideViewPr>
    <p:cSldViewPr snapToGrid="0" snapToObjects="1">
      <p:cViewPr varScale="1">
        <p:scale>
          <a:sx n="78" d="100"/>
          <a:sy n="78" d="100"/>
        </p:scale>
        <p:origin x="18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3FEA5-45D6-9641-B5D9-9EAADFB18AF1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3AC5E-0C9F-6D48-B613-27C6B3D61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6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73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0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3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1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9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20E3-ABCE-D547-9DC3-06C14EA55DA8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84A7-363D-C245-8AF3-C40983539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BD3392-E89E-B54A-B6C4-F80AEE82A68F}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BB6BC93-F6AA-4480-AF48-33F9272A451B}"/>
              </a:ext>
            </a:extLst>
          </p:cNvPr>
          <p:cNvSpPr/>
          <p:nvPr/>
        </p:nvSpPr>
        <p:spPr>
          <a:xfrm>
            <a:off x="-10682" y="1476682"/>
            <a:ext cx="7296007" cy="5264305"/>
          </a:xfrm>
          <a:custGeom>
            <a:avLst/>
            <a:gdLst>
              <a:gd name="connsiteX0" fmla="*/ 6899954 w 7296007"/>
              <a:gd name="connsiteY0" fmla="*/ 0 h 5264305"/>
              <a:gd name="connsiteX1" fmla="*/ 7278286 w 7296007"/>
              <a:gd name="connsiteY1" fmla="*/ 1583472 h 5264305"/>
              <a:gd name="connsiteX2" fmla="*/ 7278286 w 7296007"/>
              <a:gd name="connsiteY2" fmla="*/ 4528121 h 5264305"/>
              <a:gd name="connsiteX3" fmla="*/ 6662471 w 7296007"/>
              <a:gd name="connsiteY3" fmla="*/ 5264305 h 5264305"/>
              <a:gd name="connsiteX4" fmla="*/ 0 w 7296007"/>
              <a:gd name="connsiteY4" fmla="*/ 5264305 h 5264305"/>
              <a:gd name="connsiteX5" fmla="*/ 0 w 7296007"/>
              <a:gd name="connsiteY5" fmla="*/ 1775766 h 5264305"/>
              <a:gd name="connsiteX6" fmla="*/ 28845 w 7296007"/>
              <a:gd name="connsiteY6" fmla="*/ 1704925 h 5264305"/>
              <a:gd name="connsiteX7" fmla="*/ 1267489 w 7296007"/>
              <a:gd name="connsiteY7" fmla="*/ 126261 h 5264305"/>
              <a:gd name="connsiteX8" fmla="*/ 6899954 w 7296007"/>
              <a:gd name="connsiteY8" fmla="*/ 0 h 526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6007" h="5264305">
                <a:moveTo>
                  <a:pt x="6899954" y="0"/>
                </a:moveTo>
                <a:cubicBezTo>
                  <a:pt x="7420363" y="154983"/>
                  <a:pt x="7278286" y="1176889"/>
                  <a:pt x="7278286" y="1583472"/>
                </a:cubicBezTo>
                <a:lnTo>
                  <a:pt x="7278286" y="4528121"/>
                </a:lnTo>
                <a:cubicBezTo>
                  <a:pt x="7278286" y="4934704"/>
                  <a:pt x="7002576" y="5264305"/>
                  <a:pt x="6662471" y="5264305"/>
                </a:cubicBezTo>
                <a:lnTo>
                  <a:pt x="0" y="5264305"/>
                </a:lnTo>
                <a:lnTo>
                  <a:pt x="0" y="1775766"/>
                </a:lnTo>
                <a:lnTo>
                  <a:pt x="28845" y="1704925"/>
                </a:lnTo>
                <a:cubicBezTo>
                  <a:pt x="395672" y="803299"/>
                  <a:pt x="847508" y="-286583"/>
                  <a:pt x="1267489" y="126261"/>
                </a:cubicBezTo>
                <a:cubicBezTo>
                  <a:pt x="2261348" y="1397528"/>
                  <a:pt x="5827177" y="745910"/>
                  <a:pt x="6899954" y="0"/>
                </a:cubicBezTo>
                <a:close/>
              </a:path>
            </a:pathLst>
          </a:custGeom>
          <a:solidFill>
            <a:srgbClr val="79A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742102FB-72E7-4927-A69C-D0173C415A13}"/>
              </a:ext>
            </a:extLst>
          </p:cNvPr>
          <p:cNvSpPr/>
          <p:nvPr/>
        </p:nvSpPr>
        <p:spPr bwMode="white">
          <a:xfrm>
            <a:off x="0" y="1658318"/>
            <a:ext cx="7287802" cy="5331417"/>
          </a:xfrm>
          <a:custGeom>
            <a:avLst/>
            <a:gdLst>
              <a:gd name="connsiteX0" fmla="*/ 6918915 w 7287802"/>
              <a:gd name="connsiteY0" fmla="*/ 0 h 5331417"/>
              <a:gd name="connsiteX1" fmla="*/ 7268705 w 7287802"/>
              <a:gd name="connsiteY1" fmla="*/ 1650584 h 5331417"/>
              <a:gd name="connsiteX2" fmla="*/ 7268705 w 7287802"/>
              <a:gd name="connsiteY2" fmla="*/ 4595233 h 5331417"/>
              <a:gd name="connsiteX3" fmla="*/ 6686439 w 7287802"/>
              <a:gd name="connsiteY3" fmla="*/ 5331417 h 5331417"/>
              <a:gd name="connsiteX4" fmla="*/ 287798 w 7287802"/>
              <a:gd name="connsiteY4" fmla="*/ 5331417 h 5331417"/>
              <a:gd name="connsiteX5" fmla="*/ 61154 w 7287802"/>
              <a:gd name="connsiteY5" fmla="*/ 5273564 h 5331417"/>
              <a:gd name="connsiteX6" fmla="*/ 0 w 7287802"/>
              <a:gd name="connsiteY6" fmla="*/ 5231597 h 5331417"/>
              <a:gd name="connsiteX7" fmla="*/ 0 w 7287802"/>
              <a:gd name="connsiteY7" fmla="*/ 2807584 h 5331417"/>
              <a:gd name="connsiteX8" fmla="*/ 10035 w 7287802"/>
              <a:gd name="connsiteY8" fmla="*/ 2789826 h 5331417"/>
              <a:gd name="connsiteX9" fmla="*/ 1409504 w 7287802"/>
              <a:gd name="connsiteY9" fmla="*/ 579267 h 5331417"/>
              <a:gd name="connsiteX10" fmla="*/ 6918915 w 7287802"/>
              <a:gd name="connsiteY10" fmla="*/ 0 h 533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7802" h="5331417">
                <a:moveTo>
                  <a:pt x="6918915" y="0"/>
                </a:moveTo>
                <a:cubicBezTo>
                  <a:pt x="7410972" y="154983"/>
                  <a:pt x="7268705" y="1244001"/>
                  <a:pt x="7268705" y="1650584"/>
                </a:cubicBezTo>
                <a:lnTo>
                  <a:pt x="7268705" y="4595233"/>
                </a:lnTo>
                <a:cubicBezTo>
                  <a:pt x="7268705" y="5001816"/>
                  <a:pt x="7008015" y="5331417"/>
                  <a:pt x="6686439" y="5331417"/>
                </a:cubicBezTo>
                <a:lnTo>
                  <a:pt x="287798" y="5331417"/>
                </a:lnTo>
                <a:cubicBezTo>
                  <a:pt x="207403" y="5331417"/>
                  <a:pt x="130815" y="5310817"/>
                  <a:pt x="61154" y="5273564"/>
                </a:cubicBezTo>
                <a:lnTo>
                  <a:pt x="0" y="5231597"/>
                </a:lnTo>
                <a:lnTo>
                  <a:pt x="0" y="2807584"/>
                </a:lnTo>
                <a:lnTo>
                  <a:pt x="10035" y="2789826"/>
                </a:lnTo>
                <a:cubicBezTo>
                  <a:pt x="307810" y="2211469"/>
                  <a:pt x="802818" y="311937"/>
                  <a:pt x="1409504" y="579267"/>
                </a:cubicBezTo>
                <a:cubicBezTo>
                  <a:pt x="3586600" y="1212970"/>
                  <a:pt x="5452461" y="821411"/>
                  <a:pt x="6918915" y="0"/>
                </a:cubicBezTo>
                <a:close/>
              </a:path>
            </a:pathLst>
          </a:custGeom>
          <a:blipFill dpi="0" rotWithShape="0">
            <a:blip r:embed="rId4" cstate="email">
              <a:lum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DD4BE1-4927-384B-9291-33A4EFA0D212}"/>
              </a:ext>
            </a:extLst>
          </p:cNvPr>
          <p:cNvSpPr/>
          <p:nvPr/>
        </p:nvSpPr>
        <p:spPr>
          <a:xfrm>
            <a:off x="-109057" y="998290"/>
            <a:ext cx="2122415" cy="21140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30578F-2416-434B-B42D-D9E0A2BD4B9A}"/>
              </a:ext>
            </a:extLst>
          </p:cNvPr>
          <p:cNvCxnSpPr>
            <a:cxnSpLocks/>
          </p:cNvCxnSpPr>
          <p:nvPr/>
        </p:nvCxnSpPr>
        <p:spPr>
          <a:xfrm>
            <a:off x="0" y="493160"/>
            <a:ext cx="2825393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04893F-D4CB-F44E-BABB-E97603ED9988}"/>
              </a:ext>
            </a:extLst>
          </p:cNvPr>
          <p:cNvCxnSpPr>
            <a:cxnSpLocks/>
          </p:cNvCxnSpPr>
          <p:nvPr/>
        </p:nvCxnSpPr>
        <p:spPr>
          <a:xfrm>
            <a:off x="0" y="635286"/>
            <a:ext cx="2825393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751ECD-C51F-EA44-AE1D-E94630943A97}"/>
              </a:ext>
            </a:extLst>
          </p:cNvPr>
          <p:cNvCxnSpPr>
            <a:cxnSpLocks/>
          </p:cNvCxnSpPr>
          <p:nvPr/>
        </p:nvCxnSpPr>
        <p:spPr>
          <a:xfrm>
            <a:off x="0" y="797960"/>
            <a:ext cx="2825393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390FA9C-95E1-0A41-8F94-06AB1F2928DC}"/>
              </a:ext>
            </a:extLst>
          </p:cNvPr>
          <p:cNvSpPr/>
          <p:nvPr/>
        </p:nvSpPr>
        <p:spPr>
          <a:xfrm rot="2896010">
            <a:off x="2541323" y="375075"/>
            <a:ext cx="365911" cy="8030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1F3B714-F4E9-8940-963A-61D99255C4DE}"/>
              </a:ext>
            </a:extLst>
          </p:cNvPr>
          <p:cNvSpPr/>
          <p:nvPr/>
        </p:nvSpPr>
        <p:spPr>
          <a:xfrm rot="13501996" flipV="1">
            <a:off x="4855920" y="448083"/>
            <a:ext cx="2746443" cy="2671360"/>
          </a:xfrm>
          <a:custGeom>
            <a:avLst/>
            <a:gdLst>
              <a:gd name="connsiteX0" fmla="*/ 623581 w 2746443"/>
              <a:gd name="connsiteY0" fmla="*/ 1850044 h 2671360"/>
              <a:gd name="connsiteX1" fmla="*/ 128769 w 2746443"/>
              <a:gd name="connsiteY1" fmla="*/ 1850044 h 2671360"/>
              <a:gd name="connsiteX2" fmla="*/ 150395 w 2746443"/>
              <a:gd name="connsiteY2" fmla="*/ 1895763 h 2671360"/>
              <a:gd name="connsiteX3" fmla="*/ 660420 w 2746443"/>
              <a:gd name="connsiteY3" fmla="*/ 1895763 h 2671360"/>
              <a:gd name="connsiteX4" fmla="*/ 644830 w 2746443"/>
              <a:gd name="connsiteY4" fmla="*/ 1878575 h 2671360"/>
              <a:gd name="connsiteX5" fmla="*/ 826417 w 2746443"/>
              <a:gd name="connsiteY5" fmla="*/ 2050063 h 2671360"/>
              <a:gd name="connsiteX6" fmla="*/ 785919 w 2746443"/>
              <a:gd name="connsiteY6" fmla="*/ 2019827 h 2671360"/>
              <a:gd name="connsiteX7" fmla="*/ 768888 w 2746443"/>
              <a:gd name="connsiteY7" fmla="*/ 2004344 h 2671360"/>
              <a:gd name="connsiteX8" fmla="*/ 211575 w 2746443"/>
              <a:gd name="connsiteY8" fmla="*/ 2004344 h 2671360"/>
              <a:gd name="connsiteX9" fmla="*/ 235185 w 2746443"/>
              <a:gd name="connsiteY9" fmla="*/ 2043818 h 2671360"/>
              <a:gd name="connsiteX10" fmla="*/ 239805 w 2746443"/>
              <a:gd name="connsiteY10" fmla="*/ 2050063 h 2671360"/>
              <a:gd name="connsiteX11" fmla="*/ 529080 w 2746443"/>
              <a:gd name="connsiteY11" fmla="*/ 1702292 h 2671360"/>
              <a:gd name="connsiteX12" fmla="*/ 70288 w 2746443"/>
              <a:gd name="connsiteY12" fmla="*/ 1702292 h 2671360"/>
              <a:gd name="connsiteX13" fmla="*/ 86742 w 2746443"/>
              <a:gd name="connsiteY13" fmla="*/ 1748011 h 2671360"/>
              <a:gd name="connsiteX14" fmla="*/ 554853 w 2746443"/>
              <a:gd name="connsiteY14" fmla="*/ 1748011 h 2671360"/>
              <a:gd name="connsiteX15" fmla="*/ 536441 w 2746443"/>
              <a:gd name="connsiteY15" fmla="*/ 1717582 h 2671360"/>
              <a:gd name="connsiteX16" fmla="*/ 463446 w 2746443"/>
              <a:gd name="connsiteY16" fmla="*/ 1545945 h 2671360"/>
              <a:gd name="connsiteX17" fmla="*/ 27874 w 2746443"/>
              <a:gd name="connsiteY17" fmla="*/ 1545945 h 2671360"/>
              <a:gd name="connsiteX18" fmla="*/ 28110 w 2746443"/>
              <a:gd name="connsiteY18" fmla="*/ 1547460 h 2671360"/>
              <a:gd name="connsiteX19" fmla="*/ 39385 w 2746443"/>
              <a:gd name="connsiteY19" fmla="*/ 1591664 h 2671360"/>
              <a:gd name="connsiteX20" fmla="*/ 480334 w 2746443"/>
              <a:gd name="connsiteY20" fmla="*/ 1591664 h 2671360"/>
              <a:gd name="connsiteX21" fmla="*/ 1135580 w 2746443"/>
              <a:gd name="connsiteY21" fmla="*/ 2206410 h 2671360"/>
              <a:gd name="connsiteX22" fmla="*/ 1120424 w 2746443"/>
              <a:gd name="connsiteY22" fmla="*/ 2202370 h 2671360"/>
              <a:gd name="connsiteX23" fmla="*/ 1032347 w 2746443"/>
              <a:gd name="connsiteY23" fmla="*/ 2169721 h 2671360"/>
              <a:gd name="connsiteX24" fmla="*/ 1013647 w 2746443"/>
              <a:gd name="connsiteY24" fmla="*/ 2160691 h 2671360"/>
              <a:gd name="connsiteX25" fmla="*/ 322415 w 2746443"/>
              <a:gd name="connsiteY25" fmla="*/ 2160691 h 2671360"/>
              <a:gd name="connsiteX26" fmla="*/ 363793 w 2746443"/>
              <a:gd name="connsiteY26" fmla="*/ 2206410 h 2671360"/>
              <a:gd name="connsiteX27" fmla="*/ 431208 w 2746443"/>
              <a:gd name="connsiteY27" fmla="*/ 1389598 h 2671360"/>
              <a:gd name="connsiteX28" fmla="*/ 6110 w 2746443"/>
              <a:gd name="connsiteY28" fmla="*/ 1389598 h 2671360"/>
              <a:gd name="connsiteX29" fmla="*/ 7706 w 2746443"/>
              <a:gd name="connsiteY29" fmla="*/ 1416448 h 2671360"/>
              <a:gd name="connsiteX30" fmla="*/ 10644 w 2746443"/>
              <a:gd name="connsiteY30" fmla="*/ 1435317 h 2671360"/>
              <a:gd name="connsiteX31" fmla="*/ 436615 w 2746443"/>
              <a:gd name="connsiteY31" fmla="*/ 1435317 h 2671360"/>
              <a:gd name="connsiteX32" fmla="*/ 1779368 w 2746443"/>
              <a:gd name="connsiteY32" fmla="*/ 2625641 h 2671360"/>
              <a:gd name="connsiteX33" fmla="*/ 1039383 w 2746443"/>
              <a:gd name="connsiteY33" fmla="*/ 2625641 h 2671360"/>
              <a:gd name="connsiteX34" fmla="*/ 1127634 w 2746443"/>
              <a:gd name="connsiteY34" fmla="*/ 2648261 h 2671360"/>
              <a:gd name="connsiteX35" fmla="*/ 1258622 w 2746443"/>
              <a:gd name="connsiteY35" fmla="*/ 2668817 h 2671360"/>
              <a:gd name="connsiteX36" fmla="*/ 1300574 w 2746443"/>
              <a:gd name="connsiteY36" fmla="*/ 2671360 h 2671360"/>
              <a:gd name="connsiteX37" fmla="*/ 1528600 w 2746443"/>
              <a:gd name="connsiteY37" fmla="*/ 2671360 h 2671360"/>
              <a:gd name="connsiteX38" fmla="*/ 1652656 w 2746443"/>
              <a:gd name="connsiteY38" fmla="*/ 2655030 h 2671360"/>
              <a:gd name="connsiteX39" fmla="*/ 419852 w 2746443"/>
              <a:gd name="connsiteY39" fmla="*/ 1235297 h 2671360"/>
              <a:gd name="connsiteX40" fmla="*/ 1647 w 2746443"/>
              <a:gd name="connsiteY40" fmla="*/ 1235297 h 2671360"/>
              <a:gd name="connsiteX41" fmla="*/ 0 w 2746443"/>
              <a:gd name="connsiteY41" fmla="*/ 1281016 h 2671360"/>
              <a:gd name="connsiteX42" fmla="*/ 418367 w 2746443"/>
              <a:gd name="connsiteY42" fmla="*/ 1281016 h 2671360"/>
              <a:gd name="connsiteX43" fmla="*/ 417214 w 2746443"/>
              <a:gd name="connsiteY43" fmla="*/ 1271268 h 2671360"/>
              <a:gd name="connsiteX44" fmla="*/ 430970 w 2746443"/>
              <a:gd name="connsiteY44" fmla="*/ 1087544 h 2671360"/>
              <a:gd name="connsiteX45" fmla="*/ 13303 w 2746443"/>
              <a:gd name="connsiteY45" fmla="*/ 1087544 h 2671360"/>
              <a:gd name="connsiteX46" fmla="*/ 7230 w 2746443"/>
              <a:gd name="connsiteY46" fmla="*/ 1133263 h 2671360"/>
              <a:gd name="connsiteX47" fmla="*/ 427333 w 2746443"/>
              <a:gd name="connsiteY47" fmla="*/ 1133263 h 2671360"/>
              <a:gd name="connsiteX48" fmla="*/ 430545 w 2746443"/>
              <a:gd name="connsiteY48" fmla="*/ 1089452 h 2671360"/>
              <a:gd name="connsiteX49" fmla="*/ 473224 w 2746443"/>
              <a:gd name="connsiteY49" fmla="*/ 931197 h 2671360"/>
              <a:gd name="connsiteX50" fmla="*/ 43223 w 2746443"/>
              <a:gd name="connsiteY50" fmla="*/ 931197 h 2671360"/>
              <a:gd name="connsiteX51" fmla="*/ 32563 w 2746443"/>
              <a:gd name="connsiteY51" fmla="*/ 976916 h 2671360"/>
              <a:gd name="connsiteX52" fmla="*/ 458144 w 2746443"/>
              <a:gd name="connsiteY52" fmla="*/ 976916 h 2671360"/>
              <a:gd name="connsiteX53" fmla="*/ 2124758 w 2746443"/>
              <a:gd name="connsiteY53" fmla="*/ 2471339 h 2671360"/>
              <a:gd name="connsiteX54" fmla="*/ 682760 w 2746443"/>
              <a:gd name="connsiteY54" fmla="*/ 2471340 h 2671360"/>
              <a:gd name="connsiteX55" fmla="*/ 749416 w 2746443"/>
              <a:gd name="connsiteY55" fmla="*/ 2511312 h 2671360"/>
              <a:gd name="connsiteX56" fmla="*/ 761530 w 2746443"/>
              <a:gd name="connsiteY56" fmla="*/ 2517059 h 2671360"/>
              <a:gd name="connsiteX57" fmla="*/ 2046213 w 2746443"/>
              <a:gd name="connsiteY57" fmla="*/ 2517059 h 2671360"/>
              <a:gd name="connsiteX58" fmla="*/ 548185 w 2746443"/>
              <a:gd name="connsiteY58" fmla="*/ 774850 h 2671360"/>
              <a:gd name="connsiteX59" fmla="*/ 92358 w 2746443"/>
              <a:gd name="connsiteY59" fmla="*/ 774850 h 2671360"/>
              <a:gd name="connsiteX60" fmla="*/ 76833 w 2746443"/>
              <a:gd name="connsiteY60" fmla="*/ 820569 h 2671360"/>
              <a:gd name="connsiteX61" fmla="*/ 521835 w 2746443"/>
              <a:gd name="connsiteY61" fmla="*/ 820569 h 2671360"/>
              <a:gd name="connsiteX62" fmla="*/ 2323979 w 2746443"/>
              <a:gd name="connsiteY62" fmla="*/ 2317039 h 2671360"/>
              <a:gd name="connsiteX63" fmla="*/ 474834 w 2746443"/>
              <a:gd name="connsiteY63" fmla="*/ 2317039 h 2671360"/>
              <a:gd name="connsiteX64" fmla="*/ 519330 w 2746443"/>
              <a:gd name="connsiteY64" fmla="*/ 2357404 h 2671360"/>
              <a:gd name="connsiteX65" fmla="*/ 526549 w 2746443"/>
              <a:gd name="connsiteY65" fmla="*/ 2362758 h 2671360"/>
              <a:gd name="connsiteX66" fmla="*/ 2273211 w 2746443"/>
              <a:gd name="connsiteY66" fmla="*/ 2362757 h 2671360"/>
              <a:gd name="connsiteX67" fmla="*/ 665790 w 2746443"/>
              <a:gd name="connsiteY67" fmla="*/ 620549 h 2671360"/>
              <a:gd name="connsiteX68" fmla="*/ 165330 w 2746443"/>
              <a:gd name="connsiteY68" fmla="*/ 620549 h 2671360"/>
              <a:gd name="connsiteX69" fmla="*/ 149624 w 2746443"/>
              <a:gd name="connsiteY69" fmla="*/ 647459 h 2671360"/>
              <a:gd name="connsiteX70" fmla="*/ 141064 w 2746443"/>
              <a:gd name="connsiteY70" fmla="*/ 666269 h 2671360"/>
              <a:gd name="connsiteX71" fmla="*/ 624616 w 2746443"/>
              <a:gd name="connsiteY71" fmla="*/ 666269 h 2671360"/>
              <a:gd name="connsiteX72" fmla="*/ 2467451 w 2746443"/>
              <a:gd name="connsiteY72" fmla="*/ 2160690 h 2671360"/>
              <a:gd name="connsiteX73" fmla="*/ 1809187 w 2746443"/>
              <a:gd name="connsiteY73" fmla="*/ 2160690 h 2671360"/>
              <a:gd name="connsiteX74" fmla="*/ 1750405 w 2746443"/>
              <a:gd name="connsiteY74" fmla="*/ 2186847 h 2671360"/>
              <a:gd name="connsiteX75" fmla="*/ 1690859 w 2746443"/>
              <a:gd name="connsiteY75" fmla="*/ 2206410 h 2671360"/>
              <a:gd name="connsiteX76" fmla="*/ 2430128 w 2746443"/>
              <a:gd name="connsiteY76" fmla="*/ 2206410 h 2671360"/>
              <a:gd name="connsiteX77" fmla="*/ 2450725 w 2746443"/>
              <a:gd name="connsiteY77" fmla="*/ 2183592 h 2671360"/>
              <a:gd name="connsiteX78" fmla="*/ 858832 w 2746443"/>
              <a:gd name="connsiteY78" fmla="*/ 466995 h 2671360"/>
              <a:gd name="connsiteX79" fmla="*/ 264379 w 2746443"/>
              <a:gd name="connsiteY79" fmla="*/ 466995 h 2671360"/>
              <a:gd name="connsiteX80" fmla="*/ 230988 w 2746443"/>
              <a:gd name="connsiteY80" fmla="*/ 512715 h 2671360"/>
              <a:gd name="connsiteX81" fmla="*/ 789350 w 2746443"/>
              <a:gd name="connsiteY81" fmla="*/ 512715 h 2671360"/>
              <a:gd name="connsiteX82" fmla="*/ 828254 w 2746443"/>
              <a:gd name="connsiteY82" fmla="*/ 484571 h 2671360"/>
              <a:gd name="connsiteX83" fmla="*/ 2571506 w 2746443"/>
              <a:gd name="connsiteY83" fmla="*/ 2004344 h 2671360"/>
              <a:gd name="connsiteX84" fmla="*/ 2039498 w 2746443"/>
              <a:gd name="connsiteY84" fmla="*/ 2004344 h 2671360"/>
              <a:gd name="connsiteX85" fmla="*/ 1990295 w 2746443"/>
              <a:gd name="connsiteY85" fmla="*/ 2048551 h 2671360"/>
              <a:gd name="connsiteX86" fmla="*/ 1988205 w 2746443"/>
              <a:gd name="connsiteY86" fmla="*/ 2050063 h 2671360"/>
              <a:gd name="connsiteX87" fmla="*/ 2544822 w 2746443"/>
              <a:gd name="connsiteY87" fmla="*/ 2050063 h 2671360"/>
              <a:gd name="connsiteX88" fmla="*/ 2647786 w 2746443"/>
              <a:gd name="connsiteY88" fmla="*/ 1850043 h 2671360"/>
              <a:gd name="connsiteX89" fmla="*/ 2171416 w 2746443"/>
              <a:gd name="connsiteY89" fmla="*/ 1850043 h 2671360"/>
              <a:gd name="connsiteX90" fmla="*/ 2138261 w 2746443"/>
              <a:gd name="connsiteY90" fmla="*/ 1895762 h 2671360"/>
              <a:gd name="connsiteX91" fmla="*/ 2626979 w 2746443"/>
              <a:gd name="connsiteY91" fmla="*/ 1895762 h 2671360"/>
              <a:gd name="connsiteX92" fmla="*/ 2698694 w 2746443"/>
              <a:gd name="connsiteY92" fmla="*/ 1702291 h 2671360"/>
              <a:gd name="connsiteX93" fmla="*/ 2251135 w 2746443"/>
              <a:gd name="connsiteY93" fmla="*/ 1702291 h 2671360"/>
              <a:gd name="connsiteX94" fmla="*/ 2230728 w 2746443"/>
              <a:gd name="connsiteY94" fmla="*/ 1748010 h 2671360"/>
              <a:gd name="connsiteX95" fmla="*/ 2684060 w 2746443"/>
              <a:gd name="connsiteY95" fmla="*/ 1748010 h 2671360"/>
              <a:gd name="connsiteX96" fmla="*/ 2696743 w 2746443"/>
              <a:gd name="connsiteY96" fmla="*/ 1710659 h 2671360"/>
              <a:gd name="connsiteX97" fmla="*/ 2731505 w 2746443"/>
              <a:gd name="connsiteY97" fmla="*/ 1545944 h 2671360"/>
              <a:gd name="connsiteX98" fmla="*/ 2301534 w 2746443"/>
              <a:gd name="connsiteY98" fmla="*/ 1545944 h 2671360"/>
              <a:gd name="connsiteX99" fmla="*/ 2292279 w 2746443"/>
              <a:gd name="connsiteY99" fmla="*/ 1587494 h 2671360"/>
              <a:gd name="connsiteX100" fmla="*/ 2290903 w 2746443"/>
              <a:gd name="connsiteY100" fmla="*/ 1591663 h 2671360"/>
              <a:gd name="connsiteX101" fmla="*/ 2724488 w 2746443"/>
              <a:gd name="connsiteY101" fmla="*/ 1591663 h 2671360"/>
              <a:gd name="connsiteX102" fmla="*/ 2726683 w 2746443"/>
              <a:gd name="connsiteY102" fmla="*/ 1582249 h 2671360"/>
              <a:gd name="connsiteX103" fmla="*/ 2746258 w 2746443"/>
              <a:gd name="connsiteY103" fmla="*/ 1389598 h 2671360"/>
              <a:gd name="connsiteX104" fmla="*/ 2320073 w 2746443"/>
              <a:gd name="connsiteY104" fmla="*/ 1389598 h 2671360"/>
              <a:gd name="connsiteX105" fmla="*/ 2316721 w 2746443"/>
              <a:gd name="connsiteY105" fmla="*/ 1435317 h 2671360"/>
              <a:gd name="connsiteX106" fmla="*/ 2744610 w 2746443"/>
              <a:gd name="connsiteY106" fmla="*/ 1435317 h 2671360"/>
              <a:gd name="connsiteX107" fmla="*/ 2743725 w 2746443"/>
              <a:gd name="connsiteY107" fmla="*/ 1235297 h 2671360"/>
              <a:gd name="connsiteX108" fmla="*/ 2315777 w 2746443"/>
              <a:gd name="connsiteY108" fmla="*/ 1235297 h 2671360"/>
              <a:gd name="connsiteX109" fmla="*/ 2321184 w 2746443"/>
              <a:gd name="connsiteY109" fmla="*/ 1281016 h 2671360"/>
              <a:gd name="connsiteX110" fmla="*/ 2746443 w 2746443"/>
              <a:gd name="connsiteY110" fmla="*/ 1281016 h 2671360"/>
              <a:gd name="connsiteX111" fmla="*/ 2725247 w 2746443"/>
              <a:gd name="connsiteY111" fmla="*/ 1087545 h 2671360"/>
              <a:gd name="connsiteX112" fmla="*/ 2291454 w 2746443"/>
              <a:gd name="connsiteY112" fmla="*/ 1087545 h 2671360"/>
              <a:gd name="connsiteX113" fmla="*/ 2303583 w 2746443"/>
              <a:gd name="connsiteY113" fmla="*/ 1133263 h 2671360"/>
              <a:gd name="connsiteX114" fmla="*/ 2732367 w 2746443"/>
              <a:gd name="connsiteY114" fmla="*/ 1133263 h 2671360"/>
              <a:gd name="connsiteX115" fmla="*/ 2688378 w 2746443"/>
              <a:gd name="connsiteY115" fmla="*/ 931197 h 2671360"/>
              <a:gd name="connsiteX116" fmla="*/ 2235427 w 2746443"/>
              <a:gd name="connsiteY116" fmla="*/ 931197 h 2671360"/>
              <a:gd name="connsiteX117" fmla="*/ 2247405 w 2746443"/>
              <a:gd name="connsiteY117" fmla="*/ 956074 h 2671360"/>
              <a:gd name="connsiteX118" fmla="*/ 2255103 w 2746443"/>
              <a:gd name="connsiteY118" fmla="*/ 976916 h 2671360"/>
              <a:gd name="connsiteX119" fmla="*/ 2700040 w 2746443"/>
              <a:gd name="connsiteY119" fmla="*/ 976916 h 2671360"/>
              <a:gd name="connsiteX120" fmla="*/ 1898786 w 2746443"/>
              <a:gd name="connsiteY120" fmla="*/ 45719 h 2671360"/>
              <a:gd name="connsiteX121" fmla="*/ 1876580 w 2746443"/>
              <a:gd name="connsiteY121" fmla="*/ 35184 h 2671360"/>
              <a:gd name="connsiteX122" fmla="*/ 1779170 w 2746443"/>
              <a:gd name="connsiteY122" fmla="*/ 0 h 2671360"/>
              <a:gd name="connsiteX123" fmla="*/ 906756 w 2746443"/>
              <a:gd name="connsiteY123" fmla="*/ 0 h 2671360"/>
              <a:gd name="connsiteX124" fmla="*/ 842169 w 2746443"/>
              <a:gd name="connsiteY124" fmla="*/ 21849 h 2671360"/>
              <a:gd name="connsiteX125" fmla="*/ 789557 w 2746443"/>
              <a:gd name="connsiteY125" fmla="*/ 45719 h 2671360"/>
              <a:gd name="connsiteX126" fmla="*/ 2629427 w 2746443"/>
              <a:gd name="connsiteY126" fmla="*/ 774851 h 2671360"/>
              <a:gd name="connsiteX127" fmla="*/ 2146491 w 2746443"/>
              <a:gd name="connsiteY127" fmla="*/ 774851 h 2671360"/>
              <a:gd name="connsiteX128" fmla="*/ 2156311 w 2746443"/>
              <a:gd name="connsiteY128" fmla="*/ 788037 h 2671360"/>
              <a:gd name="connsiteX129" fmla="*/ 2175996 w 2746443"/>
              <a:gd name="connsiteY129" fmla="*/ 820570 h 2671360"/>
              <a:gd name="connsiteX130" fmla="*/ 2648900 w 2746443"/>
              <a:gd name="connsiteY130" fmla="*/ 820570 h 2671360"/>
              <a:gd name="connsiteX131" fmla="*/ 2642055 w 2746443"/>
              <a:gd name="connsiteY131" fmla="*/ 801548 h 2671360"/>
              <a:gd name="connsiteX132" fmla="*/ 2549148 w 2746443"/>
              <a:gd name="connsiteY132" fmla="*/ 620550 h 2671360"/>
              <a:gd name="connsiteX133" fmla="*/ 2014272 w 2746443"/>
              <a:gd name="connsiteY133" fmla="*/ 620550 h 2671360"/>
              <a:gd name="connsiteX134" fmla="*/ 2030657 w 2746443"/>
              <a:gd name="connsiteY134" fmla="*/ 635445 h 2671360"/>
              <a:gd name="connsiteX135" fmla="*/ 2058614 w 2746443"/>
              <a:gd name="connsiteY135" fmla="*/ 666270 h 2671360"/>
              <a:gd name="connsiteX136" fmla="*/ 2576493 w 2746443"/>
              <a:gd name="connsiteY136" fmla="*/ 666270 h 2671360"/>
              <a:gd name="connsiteX137" fmla="*/ 2165589 w 2746443"/>
              <a:gd name="connsiteY137" fmla="*/ 200020 h 2671360"/>
              <a:gd name="connsiteX138" fmla="*/ 2117118 w 2746443"/>
              <a:gd name="connsiteY138" fmla="*/ 164070 h 2671360"/>
              <a:gd name="connsiteX139" fmla="*/ 2100828 w 2746443"/>
              <a:gd name="connsiteY139" fmla="*/ 154301 h 2671360"/>
              <a:gd name="connsiteX140" fmla="*/ 591227 w 2746443"/>
              <a:gd name="connsiteY140" fmla="*/ 154300 h 2671360"/>
              <a:gd name="connsiteX141" fmla="*/ 528477 w 2746443"/>
              <a:gd name="connsiteY141" fmla="*/ 200019 h 2671360"/>
              <a:gd name="connsiteX142" fmla="*/ 2443999 w 2746443"/>
              <a:gd name="connsiteY142" fmla="*/ 466996 h 2671360"/>
              <a:gd name="connsiteX143" fmla="*/ 1807962 w 2746443"/>
              <a:gd name="connsiteY143" fmla="*/ 466996 h 2671360"/>
              <a:gd name="connsiteX144" fmla="*/ 1878211 w 2746443"/>
              <a:gd name="connsiteY144" fmla="*/ 509613 h 2671360"/>
              <a:gd name="connsiteX145" fmla="*/ 1882366 w 2746443"/>
              <a:gd name="connsiteY145" fmla="*/ 512715 h 2671360"/>
              <a:gd name="connsiteX146" fmla="*/ 2477827 w 2746443"/>
              <a:gd name="connsiteY146" fmla="*/ 512716 h 2671360"/>
              <a:gd name="connsiteX147" fmla="*/ 2334797 w 2746443"/>
              <a:gd name="connsiteY147" fmla="*/ 342974 h 2671360"/>
              <a:gd name="connsiteX148" fmla="*/ 2299162 w 2746443"/>
              <a:gd name="connsiteY148" fmla="*/ 310648 h 2671360"/>
              <a:gd name="connsiteX149" fmla="*/ 399107 w 2746443"/>
              <a:gd name="connsiteY149" fmla="*/ 310648 h 2671360"/>
              <a:gd name="connsiteX150" fmla="*/ 391035 w 2746443"/>
              <a:gd name="connsiteY150" fmla="*/ 317916 h 2671360"/>
              <a:gd name="connsiteX151" fmla="*/ 356329 w 2746443"/>
              <a:gd name="connsiteY151" fmla="*/ 356366 h 2671360"/>
              <a:gd name="connsiteX152" fmla="*/ 1152720 w 2746443"/>
              <a:gd name="connsiteY152" fmla="*/ 356366 h 2671360"/>
              <a:gd name="connsiteX153" fmla="*/ 1167835 w 2746443"/>
              <a:gd name="connsiteY153" fmla="*/ 353018 h 2671360"/>
              <a:gd name="connsiteX154" fmla="*/ 1349666 w 2746443"/>
              <a:gd name="connsiteY154" fmla="*/ 339898 h 2671360"/>
              <a:gd name="connsiteX155" fmla="*/ 1487551 w 2746443"/>
              <a:gd name="connsiteY155" fmla="*/ 356366 h 2671360"/>
              <a:gd name="connsiteX156" fmla="*/ 2346917 w 2746443"/>
              <a:gd name="connsiteY156" fmla="*/ 356367 h 267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2746443" h="2671360">
                <a:moveTo>
                  <a:pt x="623581" y="1850044"/>
                </a:moveTo>
                <a:lnTo>
                  <a:pt x="128769" y="1850044"/>
                </a:lnTo>
                <a:lnTo>
                  <a:pt x="150395" y="1895763"/>
                </a:lnTo>
                <a:lnTo>
                  <a:pt x="660420" y="1895763"/>
                </a:lnTo>
                <a:lnTo>
                  <a:pt x="644830" y="1878575"/>
                </a:lnTo>
                <a:close/>
                <a:moveTo>
                  <a:pt x="826417" y="2050063"/>
                </a:moveTo>
                <a:lnTo>
                  <a:pt x="785919" y="2019827"/>
                </a:lnTo>
                <a:lnTo>
                  <a:pt x="768888" y="2004344"/>
                </a:lnTo>
                <a:lnTo>
                  <a:pt x="211575" y="2004344"/>
                </a:lnTo>
                <a:lnTo>
                  <a:pt x="235185" y="2043818"/>
                </a:lnTo>
                <a:lnTo>
                  <a:pt x="239805" y="2050063"/>
                </a:lnTo>
                <a:close/>
                <a:moveTo>
                  <a:pt x="529080" y="1702292"/>
                </a:moveTo>
                <a:lnTo>
                  <a:pt x="70288" y="1702292"/>
                </a:lnTo>
                <a:lnTo>
                  <a:pt x="86742" y="1748011"/>
                </a:lnTo>
                <a:lnTo>
                  <a:pt x="554853" y="1748011"/>
                </a:lnTo>
                <a:lnTo>
                  <a:pt x="536441" y="1717582"/>
                </a:lnTo>
                <a:close/>
                <a:moveTo>
                  <a:pt x="463446" y="1545945"/>
                </a:moveTo>
                <a:lnTo>
                  <a:pt x="27874" y="1545945"/>
                </a:lnTo>
                <a:lnTo>
                  <a:pt x="28110" y="1547460"/>
                </a:lnTo>
                <a:lnTo>
                  <a:pt x="39385" y="1591664"/>
                </a:lnTo>
                <a:lnTo>
                  <a:pt x="480334" y="1591664"/>
                </a:lnTo>
                <a:close/>
                <a:moveTo>
                  <a:pt x="1135580" y="2206410"/>
                </a:moveTo>
                <a:lnTo>
                  <a:pt x="1120424" y="2202370"/>
                </a:lnTo>
                <a:cubicBezTo>
                  <a:pt x="1090721" y="2192934"/>
                  <a:pt x="1061325" y="2182050"/>
                  <a:pt x="1032347" y="2169721"/>
                </a:cubicBezTo>
                <a:lnTo>
                  <a:pt x="1013647" y="2160691"/>
                </a:lnTo>
                <a:lnTo>
                  <a:pt x="322415" y="2160691"/>
                </a:lnTo>
                <a:lnTo>
                  <a:pt x="363793" y="2206410"/>
                </a:lnTo>
                <a:close/>
                <a:moveTo>
                  <a:pt x="431208" y="1389598"/>
                </a:moveTo>
                <a:lnTo>
                  <a:pt x="6110" y="1389598"/>
                </a:lnTo>
                <a:lnTo>
                  <a:pt x="7706" y="1416448"/>
                </a:lnTo>
                <a:lnTo>
                  <a:pt x="10644" y="1435317"/>
                </a:lnTo>
                <a:lnTo>
                  <a:pt x="436615" y="1435317"/>
                </a:lnTo>
                <a:close/>
                <a:moveTo>
                  <a:pt x="1779368" y="2625641"/>
                </a:moveTo>
                <a:lnTo>
                  <a:pt x="1039383" y="2625641"/>
                </a:lnTo>
                <a:lnTo>
                  <a:pt x="1127634" y="2648261"/>
                </a:lnTo>
                <a:cubicBezTo>
                  <a:pt x="1171050" y="2657206"/>
                  <a:pt x="1214767" y="2664060"/>
                  <a:pt x="1258622" y="2668817"/>
                </a:cubicBezTo>
                <a:lnTo>
                  <a:pt x="1300574" y="2671360"/>
                </a:lnTo>
                <a:lnTo>
                  <a:pt x="1528600" y="2671360"/>
                </a:lnTo>
                <a:lnTo>
                  <a:pt x="1652656" y="2655030"/>
                </a:lnTo>
                <a:close/>
                <a:moveTo>
                  <a:pt x="419852" y="1235297"/>
                </a:moveTo>
                <a:lnTo>
                  <a:pt x="1647" y="1235297"/>
                </a:lnTo>
                <a:lnTo>
                  <a:pt x="0" y="1281016"/>
                </a:lnTo>
                <a:lnTo>
                  <a:pt x="418367" y="1281016"/>
                </a:lnTo>
                <a:lnTo>
                  <a:pt x="417214" y="1271268"/>
                </a:lnTo>
                <a:close/>
                <a:moveTo>
                  <a:pt x="430970" y="1087544"/>
                </a:moveTo>
                <a:lnTo>
                  <a:pt x="13303" y="1087544"/>
                </a:lnTo>
                <a:lnTo>
                  <a:pt x="7230" y="1133263"/>
                </a:lnTo>
                <a:lnTo>
                  <a:pt x="427333" y="1133263"/>
                </a:lnTo>
                <a:lnTo>
                  <a:pt x="430545" y="1089452"/>
                </a:lnTo>
                <a:close/>
                <a:moveTo>
                  <a:pt x="473224" y="931197"/>
                </a:moveTo>
                <a:lnTo>
                  <a:pt x="43223" y="931197"/>
                </a:lnTo>
                <a:lnTo>
                  <a:pt x="32563" y="976916"/>
                </a:lnTo>
                <a:lnTo>
                  <a:pt x="458144" y="976916"/>
                </a:lnTo>
                <a:close/>
                <a:moveTo>
                  <a:pt x="2124758" y="2471339"/>
                </a:moveTo>
                <a:lnTo>
                  <a:pt x="682760" y="2471340"/>
                </a:lnTo>
                <a:lnTo>
                  <a:pt x="749416" y="2511312"/>
                </a:lnTo>
                <a:lnTo>
                  <a:pt x="761530" y="2517059"/>
                </a:lnTo>
                <a:lnTo>
                  <a:pt x="2046213" y="2517059"/>
                </a:lnTo>
                <a:close/>
                <a:moveTo>
                  <a:pt x="548185" y="774850"/>
                </a:moveTo>
                <a:lnTo>
                  <a:pt x="92358" y="774850"/>
                </a:lnTo>
                <a:lnTo>
                  <a:pt x="76833" y="820569"/>
                </a:lnTo>
                <a:lnTo>
                  <a:pt x="521835" y="820569"/>
                </a:lnTo>
                <a:close/>
                <a:moveTo>
                  <a:pt x="2323979" y="2317039"/>
                </a:moveTo>
                <a:lnTo>
                  <a:pt x="474834" y="2317039"/>
                </a:lnTo>
                <a:lnTo>
                  <a:pt x="519330" y="2357404"/>
                </a:lnTo>
                <a:lnTo>
                  <a:pt x="526549" y="2362758"/>
                </a:lnTo>
                <a:lnTo>
                  <a:pt x="2273211" y="2362757"/>
                </a:lnTo>
                <a:close/>
                <a:moveTo>
                  <a:pt x="665790" y="620549"/>
                </a:moveTo>
                <a:lnTo>
                  <a:pt x="165330" y="620549"/>
                </a:lnTo>
                <a:lnTo>
                  <a:pt x="149624" y="647459"/>
                </a:lnTo>
                <a:lnTo>
                  <a:pt x="141064" y="666269"/>
                </a:lnTo>
                <a:lnTo>
                  <a:pt x="624616" y="666269"/>
                </a:lnTo>
                <a:close/>
                <a:moveTo>
                  <a:pt x="2467451" y="2160690"/>
                </a:moveTo>
                <a:lnTo>
                  <a:pt x="1809187" y="2160690"/>
                </a:lnTo>
                <a:lnTo>
                  <a:pt x="1750405" y="2186847"/>
                </a:lnTo>
                <a:lnTo>
                  <a:pt x="1690859" y="2206410"/>
                </a:lnTo>
                <a:lnTo>
                  <a:pt x="2430128" y="2206410"/>
                </a:lnTo>
                <a:lnTo>
                  <a:pt x="2450725" y="2183592"/>
                </a:lnTo>
                <a:close/>
                <a:moveTo>
                  <a:pt x="858832" y="466995"/>
                </a:moveTo>
                <a:lnTo>
                  <a:pt x="264379" y="466995"/>
                </a:lnTo>
                <a:lnTo>
                  <a:pt x="230988" y="512715"/>
                </a:lnTo>
                <a:lnTo>
                  <a:pt x="789350" y="512715"/>
                </a:lnTo>
                <a:lnTo>
                  <a:pt x="828254" y="484571"/>
                </a:lnTo>
                <a:close/>
                <a:moveTo>
                  <a:pt x="2571506" y="2004344"/>
                </a:moveTo>
                <a:lnTo>
                  <a:pt x="2039498" y="2004344"/>
                </a:lnTo>
                <a:lnTo>
                  <a:pt x="1990295" y="2048551"/>
                </a:lnTo>
                <a:lnTo>
                  <a:pt x="1988205" y="2050063"/>
                </a:lnTo>
                <a:lnTo>
                  <a:pt x="2544822" y="2050063"/>
                </a:lnTo>
                <a:close/>
                <a:moveTo>
                  <a:pt x="2647786" y="1850043"/>
                </a:moveTo>
                <a:lnTo>
                  <a:pt x="2171416" y="1850043"/>
                </a:lnTo>
                <a:lnTo>
                  <a:pt x="2138261" y="1895762"/>
                </a:lnTo>
                <a:lnTo>
                  <a:pt x="2626979" y="1895762"/>
                </a:lnTo>
                <a:close/>
                <a:moveTo>
                  <a:pt x="2698694" y="1702291"/>
                </a:moveTo>
                <a:lnTo>
                  <a:pt x="2251135" y="1702291"/>
                </a:lnTo>
                <a:lnTo>
                  <a:pt x="2230728" y="1748010"/>
                </a:lnTo>
                <a:lnTo>
                  <a:pt x="2684060" y="1748010"/>
                </a:lnTo>
                <a:lnTo>
                  <a:pt x="2696743" y="1710659"/>
                </a:lnTo>
                <a:close/>
                <a:moveTo>
                  <a:pt x="2731505" y="1545944"/>
                </a:moveTo>
                <a:lnTo>
                  <a:pt x="2301534" y="1545944"/>
                </a:lnTo>
                <a:lnTo>
                  <a:pt x="2292279" y="1587494"/>
                </a:lnTo>
                <a:lnTo>
                  <a:pt x="2290903" y="1591663"/>
                </a:lnTo>
                <a:lnTo>
                  <a:pt x="2724488" y="1591663"/>
                </a:lnTo>
                <a:lnTo>
                  <a:pt x="2726683" y="1582249"/>
                </a:lnTo>
                <a:close/>
                <a:moveTo>
                  <a:pt x="2746258" y="1389598"/>
                </a:moveTo>
                <a:lnTo>
                  <a:pt x="2320073" y="1389598"/>
                </a:lnTo>
                <a:lnTo>
                  <a:pt x="2316721" y="1435317"/>
                </a:lnTo>
                <a:lnTo>
                  <a:pt x="2744610" y="1435317"/>
                </a:lnTo>
                <a:close/>
                <a:moveTo>
                  <a:pt x="2743725" y="1235297"/>
                </a:moveTo>
                <a:lnTo>
                  <a:pt x="2315777" y="1235297"/>
                </a:lnTo>
                <a:lnTo>
                  <a:pt x="2321184" y="1281016"/>
                </a:lnTo>
                <a:lnTo>
                  <a:pt x="2746443" y="1281016"/>
                </a:lnTo>
                <a:close/>
                <a:moveTo>
                  <a:pt x="2725247" y="1087545"/>
                </a:moveTo>
                <a:lnTo>
                  <a:pt x="2291454" y="1087545"/>
                </a:lnTo>
                <a:lnTo>
                  <a:pt x="2303583" y="1133263"/>
                </a:lnTo>
                <a:lnTo>
                  <a:pt x="2732367" y="1133263"/>
                </a:lnTo>
                <a:close/>
                <a:moveTo>
                  <a:pt x="2688378" y="931197"/>
                </a:moveTo>
                <a:lnTo>
                  <a:pt x="2235427" y="931197"/>
                </a:lnTo>
                <a:lnTo>
                  <a:pt x="2247405" y="956074"/>
                </a:lnTo>
                <a:lnTo>
                  <a:pt x="2255103" y="976916"/>
                </a:lnTo>
                <a:lnTo>
                  <a:pt x="2700040" y="976916"/>
                </a:lnTo>
                <a:close/>
                <a:moveTo>
                  <a:pt x="1898786" y="45719"/>
                </a:moveTo>
                <a:lnTo>
                  <a:pt x="1876580" y="35184"/>
                </a:lnTo>
                <a:lnTo>
                  <a:pt x="1779170" y="0"/>
                </a:lnTo>
                <a:lnTo>
                  <a:pt x="906756" y="0"/>
                </a:lnTo>
                <a:lnTo>
                  <a:pt x="842169" y="21849"/>
                </a:lnTo>
                <a:lnTo>
                  <a:pt x="789557" y="45719"/>
                </a:lnTo>
                <a:close/>
                <a:moveTo>
                  <a:pt x="2629427" y="774851"/>
                </a:moveTo>
                <a:lnTo>
                  <a:pt x="2146491" y="774851"/>
                </a:lnTo>
                <a:lnTo>
                  <a:pt x="2156311" y="788037"/>
                </a:lnTo>
                <a:lnTo>
                  <a:pt x="2175996" y="820570"/>
                </a:lnTo>
                <a:lnTo>
                  <a:pt x="2648900" y="820570"/>
                </a:lnTo>
                <a:lnTo>
                  <a:pt x="2642055" y="801548"/>
                </a:lnTo>
                <a:close/>
                <a:moveTo>
                  <a:pt x="2549148" y="620550"/>
                </a:moveTo>
                <a:lnTo>
                  <a:pt x="2014272" y="620550"/>
                </a:lnTo>
                <a:lnTo>
                  <a:pt x="2030657" y="635445"/>
                </a:lnTo>
                <a:lnTo>
                  <a:pt x="2058614" y="666270"/>
                </a:lnTo>
                <a:lnTo>
                  <a:pt x="2576493" y="666270"/>
                </a:lnTo>
                <a:close/>
                <a:moveTo>
                  <a:pt x="2165589" y="200020"/>
                </a:moveTo>
                <a:lnTo>
                  <a:pt x="2117118" y="164070"/>
                </a:lnTo>
                <a:lnTo>
                  <a:pt x="2100828" y="154301"/>
                </a:lnTo>
                <a:lnTo>
                  <a:pt x="591227" y="154300"/>
                </a:lnTo>
                <a:lnTo>
                  <a:pt x="528477" y="200019"/>
                </a:lnTo>
                <a:close/>
                <a:moveTo>
                  <a:pt x="2443999" y="466996"/>
                </a:moveTo>
                <a:lnTo>
                  <a:pt x="1807962" y="466996"/>
                </a:lnTo>
                <a:lnTo>
                  <a:pt x="1878211" y="509613"/>
                </a:lnTo>
                <a:lnTo>
                  <a:pt x="1882366" y="512715"/>
                </a:lnTo>
                <a:lnTo>
                  <a:pt x="2477827" y="512716"/>
                </a:lnTo>
                <a:close/>
                <a:moveTo>
                  <a:pt x="2334797" y="342974"/>
                </a:moveTo>
                <a:lnTo>
                  <a:pt x="2299162" y="310648"/>
                </a:lnTo>
                <a:lnTo>
                  <a:pt x="399107" y="310648"/>
                </a:lnTo>
                <a:lnTo>
                  <a:pt x="391035" y="317916"/>
                </a:lnTo>
                <a:lnTo>
                  <a:pt x="356329" y="356366"/>
                </a:lnTo>
                <a:lnTo>
                  <a:pt x="1152720" y="356366"/>
                </a:lnTo>
                <a:lnTo>
                  <a:pt x="1167835" y="353018"/>
                </a:lnTo>
                <a:cubicBezTo>
                  <a:pt x="1227710" y="342808"/>
                  <a:pt x="1288622" y="338442"/>
                  <a:pt x="1349666" y="339898"/>
                </a:cubicBezTo>
                <a:lnTo>
                  <a:pt x="1487551" y="356366"/>
                </a:lnTo>
                <a:lnTo>
                  <a:pt x="2346917" y="3563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4B121E59-76AC-F24B-B7B3-8BEF2530DB15}"/>
              </a:ext>
            </a:extLst>
          </p:cNvPr>
          <p:cNvSpPr/>
          <p:nvPr/>
        </p:nvSpPr>
        <p:spPr>
          <a:xfrm>
            <a:off x="2453608" y="1246520"/>
            <a:ext cx="583762" cy="556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9A868-96DA-0642-859A-275007A122F4}"/>
              </a:ext>
            </a:extLst>
          </p:cNvPr>
          <p:cNvSpPr txBox="1"/>
          <p:nvPr/>
        </p:nvSpPr>
        <p:spPr>
          <a:xfrm>
            <a:off x="3094698" y="227480"/>
            <a:ext cx="333617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5400" dirty="0">
                <a:latin typeface="UTM American Sans" panose="02040603050506020204" pitchFamily="18" charset="0"/>
                <a:cs typeface="Big Caslon Medium" panose="02000603090000020003" pitchFamily="2" charset="-79"/>
              </a:rPr>
              <a:t>THỰC ĐƠN</a:t>
            </a:r>
          </a:p>
          <a:p>
            <a:pPr algn="r"/>
            <a:r>
              <a:rPr lang="en-GB" sz="4800" b="1" dirty="0">
                <a:solidFill>
                  <a:srgbClr val="70A558"/>
                </a:solidFill>
                <a:latin typeface="UTM American Sans" panose="02040603050506020204" pitchFamily="18" charset="0"/>
                <a:cs typeface="BIG CASLON MEDIUM" panose="02000603090000020003" pitchFamily="2" charset="-79"/>
              </a:rPr>
              <a:t>ĐẶC BIỆT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1F1475-CD51-3E45-BBA3-0EA89DF6F8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25" y="1479608"/>
            <a:ext cx="850900" cy="12573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C5C4D07-23E7-4C43-A681-377D6047D70C}"/>
              </a:ext>
            </a:extLst>
          </p:cNvPr>
          <p:cNvSpPr/>
          <p:nvPr/>
        </p:nvSpPr>
        <p:spPr>
          <a:xfrm>
            <a:off x="6309077" y="5512913"/>
            <a:ext cx="156679" cy="156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6086A1D-8414-D744-A8C3-448540F01707}"/>
              </a:ext>
            </a:extLst>
          </p:cNvPr>
          <p:cNvSpPr/>
          <p:nvPr/>
        </p:nvSpPr>
        <p:spPr>
          <a:xfrm>
            <a:off x="6307619" y="5851228"/>
            <a:ext cx="156679" cy="156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B63454-2D72-6B40-A599-8821AFBDC7BA}"/>
              </a:ext>
            </a:extLst>
          </p:cNvPr>
          <p:cNvSpPr/>
          <p:nvPr/>
        </p:nvSpPr>
        <p:spPr>
          <a:xfrm>
            <a:off x="6307619" y="6189543"/>
            <a:ext cx="156679" cy="156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2E210F-0B7A-B04F-BE1D-D95CBCA8EEBA}"/>
              </a:ext>
            </a:extLst>
          </p:cNvPr>
          <p:cNvSpPr/>
          <p:nvPr/>
        </p:nvSpPr>
        <p:spPr>
          <a:xfrm>
            <a:off x="6307619" y="6527858"/>
            <a:ext cx="156679" cy="15667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115FD4-E51C-F94D-9FC3-C4C9B83BF39A}"/>
              </a:ext>
            </a:extLst>
          </p:cNvPr>
          <p:cNvGrpSpPr/>
          <p:nvPr/>
        </p:nvGrpSpPr>
        <p:grpSpPr>
          <a:xfrm>
            <a:off x="5913916" y="3995512"/>
            <a:ext cx="554489" cy="2850016"/>
            <a:chOff x="5913916" y="3995512"/>
            <a:chExt cx="554489" cy="2850016"/>
          </a:xfrm>
          <a:solidFill>
            <a:srgbClr val="92D05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071757-01A6-824A-B6A3-A556C4024447}"/>
                </a:ext>
              </a:extLst>
            </p:cNvPr>
            <p:cNvSpPr/>
            <p:nvPr/>
          </p:nvSpPr>
          <p:spPr>
            <a:xfrm>
              <a:off x="5913920" y="3995512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FE0616-FFBB-2F45-A2F8-87819C96D95E}"/>
                </a:ext>
              </a:extLst>
            </p:cNvPr>
            <p:cNvSpPr/>
            <p:nvPr/>
          </p:nvSpPr>
          <p:spPr>
            <a:xfrm>
              <a:off x="5913919" y="4333827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4A097E-5A66-D342-8FB1-20A604AC31CE}"/>
                </a:ext>
              </a:extLst>
            </p:cNvPr>
            <p:cNvSpPr/>
            <p:nvPr/>
          </p:nvSpPr>
          <p:spPr>
            <a:xfrm>
              <a:off x="5913918" y="4678177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F1151F-F25B-AE45-A4D4-07D0D78D920A}"/>
                </a:ext>
              </a:extLst>
            </p:cNvPr>
            <p:cNvSpPr/>
            <p:nvPr/>
          </p:nvSpPr>
          <p:spPr>
            <a:xfrm>
              <a:off x="5913918" y="5019264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7DED91-F2DF-5A4C-88E7-7FCFBFBD4951}"/>
                </a:ext>
              </a:extLst>
            </p:cNvPr>
            <p:cNvSpPr/>
            <p:nvPr/>
          </p:nvSpPr>
          <p:spPr>
            <a:xfrm>
              <a:off x="5913918" y="5355280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E52C2C-AFC6-214E-BC9E-4FFC7FDF2386}"/>
                </a:ext>
              </a:extLst>
            </p:cNvPr>
            <p:cNvSpPr/>
            <p:nvPr/>
          </p:nvSpPr>
          <p:spPr>
            <a:xfrm>
              <a:off x="5913918" y="5688572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42C013E-E60E-C840-9B71-EABFEE6F653A}"/>
                </a:ext>
              </a:extLst>
            </p:cNvPr>
            <p:cNvSpPr/>
            <p:nvPr/>
          </p:nvSpPr>
          <p:spPr>
            <a:xfrm>
              <a:off x="5913918" y="6023806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C3B535-E528-DE4A-AA5E-280E5AD197C5}"/>
                </a:ext>
              </a:extLst>
            </p:cNvPr>
            <p:cNvSpPr/>
            <p:nvPr/>
          </p:nvSpPr>
          <p:spPr>
            <a:xfrm>
              <a:off x="5913917" y="6688849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3A70031-39BE-9143-8424-DDA549957AF9}"/>
                </a:ext>
              </a:extLst>
            </p:cNvPr>
            <p:cNvSpPr/>
            <p:nvPr/>
          </p:nvSpPr>
          <p:spPr>
            <a:xfrm>
              <a:off x="6309077" y="4167347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3731A1-4E1D-D74A-9B15-1BC01A252216}"/>
                </a:ext>
              </a:extLst>
            </p:cNvPr>
            <p:cNvSpPr/>
            <p:nvPr/>
          </p:nvSpPr>
          <p:spPr>
            <a:xfrm>
              <a:off x="6309077" y="4491891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B0995E-F787-504D-BD24-2BCAB96F0E83}"/>
                </a:ext>
              </a:extLst>
            </p:cNvPr>
            <p:cNvSpPr/>
            <p:nvPr/>
          </p:nvSpPr>
          <p:spPr>
            <a:xfrm>
              <a:off x="6309077" y="4834192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86502F-DD0F-E748-A3BD-4D4958AF5D48}"/>
                </a:ext>
              </a:extLst>
            </p:cNvPr>
            <p:cNvSpPr/>
            <p:nvPr/>
          </p:nvSpPr>
          <p:spPr>
            <a:xfrm>
              <a:off x="6311726" y="5173226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F5539C7-8A0C-164A-825F-A638EC4CA57E}"/>
                </a:ext>
              </a:extLst>
            </p:cNvPr>
            <p:cNvSpPr/>
            <p:nvPr/>
          </p:nvSpPr>
          <p:spPr>
            <a:xfrm>
              <a:off x="5913916" y="6361761"/>
              <a:ext cx="156679" cy="15667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932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5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UTM American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giangthanhdonguyen3098@gmail.com</dc:creator>
  <cp:lastModifiedBy>TuanNA - Datacare</cp:lastModifiedBy>
  <cp:revision>43</cp:revision>
  <dcterms:created xsi:type="dcterms:W3CDTF">2020-11-07T15:59:29Z</dcterms:created>
  <dcterms:modified xsi:type="dcterms:W3CDTF">2020-11-15T16:02:47Z</dcterms:modified>
</cp:coreProperties>
</file>