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8229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9B08"/>
    <a:srgbClr val="E65D1B"/>
    <a:srgbClr val="E6E6E6"/>
    <a:srgbClr val="FFFFFF"/>
    <a:srgbClr val="D15714"/>
    <a:srgbClr val="DF661B"/>
    <a:srgbClr val="DD601C"/>
    <a:srgbClr val="E06525"/>
    <a:srgbClr val="EA9D01"/>
    <a:srgbClr val="DB54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109" y="-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346836"/>
            <a:ext cx="6995160" cy="286512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322446"/>
            <a:ext cx="6172200" cy="1986914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484C-9423-4E3B-9BC6-5CACF147AAC5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C9D27-04DC-49B2-9EEE-BA176541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455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484C-9423-4E3B-9BC6-5CACF147AAC5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C9D27-04DC-49B2-9EEE-BA176541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696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438150"/>
            <a:ext cx="1774508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438150"/>
            <a:ext cx="5220653" cy="69742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484C-9423-4E3B-9BC6-5CACF147AAC5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C9D27-04DC-49B2-9EEE-BA176541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14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484C-9423-4E3B-9BC6-5CACF147AAC5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C9D27-04DC-49B2-9EEE-BA176541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91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051688"/>
            <a:ext cx="7098030" cy="342328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5507358"/>
            <a:ext cx="7098030" cy="180022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484C-9423-4E3B-9BC6-5CACF147AAC5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C9D27-04DC-49B2-9EEE-BA176541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20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190750"/>
            <a:ext cx="349758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190750"/>
            <a:ext cx="349758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484C-9423-4E3B-9BC6-5CACF147AAC5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C9D27-04DC-49B2-9EEE-BA176541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27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438152"/>
            <a:ext cx="7098030" cy="15906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017396"/>
            <a:ext cx="3481506" cy="98869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006090"/>
            <a:ext cx="3481506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017396"/>
            <a:ext cx="3498652" cy="98869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006090"/>
            <a:ext cx="3498652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484C-9423-4E3B-9BC6-5CACF147AAC5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C9D27-04DC-49B2-9EEE-BA176541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24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484C-9423-4E3B-9BC6-5CACF147AAC5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C9D27-04DC-49B2-9EEE-BA176541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594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484C-9423-4E3B-9BC6-5CACF147AAC5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C9D27-04DC-49B2-9EEE-BA176541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7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48640"/>
            <a:ext cx="2654260" cy="19202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184912"/>
            <a:ext cx="4166235" cy="5848350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2468880"/>
            <a:ext cx="2654260" cy="4573906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484C-9423-4E3B-9BC6-5CACF147AAC5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C9D27-04DC-49B2-9EEE-BA176541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315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48640"/>
            <a:ext cx="2654260" cy="19202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184912"/>
            <a:ext cx="4166235" cy="5848350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2468880"/>
            <a:ext cx="2654260" cy="4573906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484C-9423-4E3B-9BC6-5CACF147AAC5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C9D27-04DC-49B2-9EEE-BA176541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8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438152"/>
            <a:ext cx="709803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190750"/>
            <a:ext cx="709803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7627622"/>
            <a:ext cx="18516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A484C-9423-4E3B-9BC6-5CACF147AAC5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7627622"/>
            <a:ext cx="277749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7627622"/>
            <a:ext cx="18516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C9D27-04DC-49B2-9EEE-BA1765414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45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3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A88ABD-98BE-4EF1-824D-4E12DC6AE3C8}"/>
              </a:ext>
            </a:extLst>
          </p:cNvPr>
          <p:cNvSpPr/>
          <p:nvPr/>
        </p:nvSpPr>
        <p:spPr>
          <a:xfrm>
            <a:off x="1295" y="-2218"/>
            <a:ext cx="1015326" cy="1015326"/>
          </a:xfrm>
          <a:custGeom>
            <a:avLst/>
            <a:gdLst>
              <a:gd name="connsiteX0" fmla="*/ 0 w 1150620"/>
              <a:gd name="connsiteY0" fmla="*/ 0 h 1150620"/>
              <a:gd name="connsiteX1" fmla="*/ 1150620 w 1150620"/>
              <a:gd name="connsiteY1" fmla="*/ 0 h 1150620"/>
              <a:gd name="connsiteX2" fmla="*/ 0 w 1150620"/>
              <a:gd name="connsiteY2" fmla="*/ 1150620 h 1150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50620" h="1150620">
                <a:moveTo>
                  <a:pt x="0" y="0"/>
                </a:moveTo>
                <a:lnTo>
                  <a:pt x="1150620" y="0"/>
                </a:lnTo>
                <a:cubicBezTo>
                  <a:pt x="1150620" y="635470"/>
                  <a:pt x="635470" y="1150620"/>
                  <a:pt x="0" y="1150620"/>
                </a:cubicBezTo>
                <a:close/>
              </a:path>
            </a:pathLst>
          </a:custGeom>
          <a:gradFill flip="none" rotWithShape="1">
            <a:gsLst>
              <a:gs pos="0">
                <a:srgbClr val="CE5014"/>
              </a:gs>
              <a:gs pos="100000">
                <a:srgbClr val="EA9D0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C336D9-2BCB-4640-B59F-B1D438A088F1}"/>
              </a:ext>
            </a:extLst>
          </p:cNvPr>
          <p:cNvSpPr/>
          <p:nvPr/>
        </p:nvSpPr>
        <p:spPr>
          <a:xfrm>
            <a:off x="7183825" y="599485"/>
            <a:ext cx="487680" cy="487680"/>
          </a:xfrm>
          <a:prstGeom prst="ellipse">
            <a:avLst/>
          </a:prstGeom>
          <a:gradFill flip="none" rotWithShape="1">
            <a:gsLst>
              <a:gs pos="0">
                <a:srgbClr val="CE5014"/>
              </a:gs>
              <a:gs pos="81000">
                <a:srgbClr val="EA9D01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CAB39EC4-1984-409D-847C-80ADE5DBCCF7}"/>
              </a:ext>
            </a:extLst>
          </p:cNvPr>
          <p:cNvSpPr/>
          <p:nvPr/>
        </p:nvSpPr>
        <p:spPr>
          <a:xfrm>
            <a:off x="2245790" y="2187713"/>
            <a:ext cx="5983809" cy="6039669"/>
          </a:xfrm>
          <a:custGeom>
            <a:avLst/>
            <a:gdLst>
              <a:gd name="connsiteX0" fmla="*/ 3915990 w 6143814"/>
              <a:gd name="connsiteY0" fmla="*/ 0 h 6201168"/>
              <a:gd name="connsiteX1" fmla="*/ 6105458 w 6143814"/>
              <a:gd name="connsiteY1" fmla="*/ 668790 h 6201168"/>
              <a:gd name="connsiteX2" fmla="*/ 6143814 w 6143814"/>
              <a:gd name="connsiteY2" fmla="*/ 697472 h 6201168"/>
              <a:gd name="connsiteX3" fmla="*/ 6143814 w 6143814"/>
              <a:gd name="connsiteY3" fmla="*/ 6201168 h 6201168"/>
              <a:gd name="connsiteX4" fmla="*/ 740361 w 6143814"/>
              <a:gd name="connsiteY4" fmla="*/ 6201168 h 6201168"/>
              <a:gd name="connsiteX5" fmla="*/ 668790 w 6143814"/>
              <a:gd name="connsiteY5" fmla="*/ 6105458 h 6201168"/>
              <a:gd name="connsiteX6" fmla="*/ 0 w 6143814"/>
              <a:gd name="connsiteY6" fmla="*/ 3915990 h 6201168"/>
              <a:gd name="connsiteX7" fmla="*/ 3915990 w 6143814"/>
              <a:gd name="connsiteY7" fmla="*/ 0 h 620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43814" h="6201168">
                <a:moveTo>
                  <a:pt x="3915990" y="0"/>
                </a:moveTo>
                <a:cubicBezTo>
                  <a:pt x="4727019" y="0"/>
                  <a:pt x="5480462" y="246551"/>
                  <a:pt x="6105458" y="668790"/>
                </a:cubicBezTo>
                <a:lnTo>
                  <a:pt x="6143814" y="697472"/>
                </a:lnTo>
                <a:lnTo>
                  <a:pt x="6143814" y="6201168"/>
                </a:lnTo>
                <a:lnTo>
                  <a:pt x="740361" y="6201168"/>
                </a:lnTo>
                <a:lnTo>
                  <a:pt x="668790" y="6105458"/>
                </a:lnTo>
                <a:cubicBezTo>
                  <a:pt x="246551" y="5480462"/>
                  <a:pt x="0" y="4727019"/>
                  <a:pt x="0" y="3915990"/>
                </a:cubicBezTo>
                <a:cubicBezTo>
                  <a:pt x="0" y="1753248"/>
                  <a:pt x="1753248" y="0"/>
                  <a:pt x="3915990" y="0"/>
                </a:cubicBezTo>
                <a:close/>
              </a:path>
            </a:pathLst>
          </a:custGeom>
          <a:gradFill flip="none" rotWithShape="1">
            <a:gsLst>
              <a:gs pos="0">
                <a:srgbClr val="DB541C"/>
              </a:gs>
              <a:gs pos="100000">
                <a:srgbClr val="EA9D01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3A623238-1B43-4422-99FD-6AAC3B8C6383}"/>
              </a:ext>
            </a:extLst>
          </p:cNvPr>
          <p:cNvSpPr/>
          <p:nvPr/>
        </p:nvSpPr>
        <p:spPr>
          <a:xfrm>
            <a:off x="2437512" y="2560862"/>
            <a:ext cx="5792088" cy="5668738"/>
          </a:xfrm>
          <a:custGeom>
            <a:avLst/>
            <a:gdLst>
              <a:gd name="connsiteX0" fmla="*/ 3755985 w 5983809"/>
              <a:gd name="connsiteY0" fmla="*/ 0 h 5856376"/>
              <a:gd name="connsiteX1" fmla="*/ 5855992 w 5983809"/>
              <a:gd name="connsiteY1" fmla="*/ 641463 h 5856376"/>
              <a:gd name="connsiteX2" fmla="*/ 5983809 w 5983809"/>
              <a:gd name="connsiteY2" fmla="*/ 737044 h 5856376"/>
              <a:gd name="connsiteX3" fmla="*/ 5983809 w 5983809"/>
              <a:gd name="connsiteY3" fmla="*/ 5856376 h 5856376"/>
              <a:gd name="connsiteX4" fmla="*/ 641751 w 5983809"/>
              <a:gd name="connsiteY4" fmla="*/ 5856376 h 5856376"/>
              <a:gd name="connsiteX5" fmla="*/ 641463 w 5983809"/>
              <a:gd name="connsiteY5" fmla="*/ 5855992 h 5856376"/>
              <a:gd name="connsiteX6" fmla="*/ 0 w 5983809"/>
              <a:gd name="connsiteY6" fmla="*/ 3755985 h 5856376"/>
              <a:gd name="connsiteX7" fmla="*/ 3755985 w 5983809"/>
              <a:gd name="connsiteY7" fmla="*/ 0 h 5856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83809" h="5856376">
                <a:moveTo>
                  <a:pt x="3755985" y="0"/>
                </a:moveTo>
                <a:cubicBezTo>
                  <a:pt x="4533875" y="0"/>
                  <a:pt x="5256533" y="236477"/>
                  <a:pt x="5855992" y="641463"/>
                </a:cubicBezTo>
                <a:lnTo>
                  <a:pt x="5983809" y="737044"/>
                </a:lnTo>
                <a:lnTo>
                  <a:pt x="5983809" y="5856376"/>
                </a:lnTo>
                <a:lnTo>
                  <a:pt x="641751" y="5856376"/>
                </a:lnTo>
                <a:lnTo>
                  <a:pt x="641463" y="5855992"/>
                </a:lnTo>
                <a:cubicBezTo>
                  <a:pt x="236477" y="5256533"/>
                  <a:pt x="0" y="4533875"/>
                  <a:pt x="0" y="3755985"/>
                </a:cubicBezTo>
                <a:cubicBezTo>
                  <a:pt x="0" y="1681612"/>
                  <a:pt x="1681612" y="0"/>
                  <a:pt x="3755985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2E2868B-F73A-4EBC-B35A-BCE67A65FFEE}"/>
              </a:ext>
            </a:extLst>
          </p:cNvPr>
          <p:cNvSpPr/>
          <p:nvPr/>
        </p:nvSpPr>
        <p:spPr>
          <a:xfrm>
            <a:off x="1255191" y="4565410"/>
            <a:ext cx="1981199" cy="1981199"/>
          </a:xfrm>
          <a:prstGeom prst="ellipse">
            <a:avLst/>
          </a:prstGeom>
          <a:gradFill flip="none" rotWithShape="1">
            <a:gsLst>
              <a:gs pos="0">
                <a:srgbClr val="CE5014"/>
              </a:gs>
              <a:gs pos="98000">
                <a:srgbClr val="EA9D01"/>
              </a:gs>
            </a:gsLst>
            <a:lin ang="135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709B2CF-CF76-422B-A953-BB4752DC0C34}"/>
              </a:ext>
            </a:extLst>
          </p:cNvPr>
          <p:cNvSpPr txBox="1"/>
          <p:nvPr/>
        </p:nvSpPr>
        <p:spPr>
          <a:xfrm>
            <a:off x="1040939" y="4842966"/>
            <a:ext cx="240063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  <a:latin typeface="UTM Alexander" panose="02040603050506020204" pitchFamily="18" charset="0"/>
              </a:rPr>
              <a:t>GIẢM</a:t>
            </a:r>
          </a:p>
          <a:p>
            <a:pPr algn="ctr"/>
            <a:r>
              <a:rPr lang="en-US" sz="4800" dirty="0">
                <a:solidFill>
                  <a:srgbClr val="FFFFFF"/>
                </a:solidFill>
                <a:latin typeface="UTM Alexander" panose="02040603050506020204" pitchFamily="18" charset="0"/>
              </a:rPr>
              <a:t>50%</a:t>
            </a:r>
          </a:p>
          <a:p>
            <a:pPr algn="ctr"/>
            <a:r>
              <a:rPr lang="en-US" dirty="0">
                <a:solidFill>
                  <a:srgbClr val="FFFFFF"/>
                </a:solidFill>
                <a:latin typeface="UTM Alexander" panose="02040603050506020204" pitchFamily="18" charset="0"/>
              </a:rPr>
              <a:t>TOÀN THỰC ĐƠN</a:t>
            </a:r>
          </a:p>
          <a:p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7A41987-B086-4CEC-827D-7EE04D1FFA21}"/>
              </a:ext>
            </a:extLst>
          </p:cNvPr>
          <p:cNvSpPr txBox="1"/>
          <p:nvPr/>
        </p:nvSpPr>
        <p:spPr>
          <a:xfrm>
            <a:off x="558095" y="908440"/>
            <a:ext cx="35876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E06525"/>
                </a:solidFill>
                <a:latin typeface="UTM Cookies" panose="02040603050506020204" pitchFamily="18" charset="0"/>
              </a:rPr>
              <a:t>KHUYẾN MÃI MÙA HÈ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DC33DC8-0B04-4682-8CAF-67F5C83D9F1A}"/>
              </a:ext>
            </a:extLst>
          </p:cNvPr>
          <p:cNvSpPr txBox="1"/>
          <p:nvPr/>
        </p:nvSpPr>
        <p:spPr>
          <a:xfrm>
            <a:off x="656947" y="1216474"/>
            <a:ext cx="329608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0" dirty="0">
                <a:solidFill>
                  <a:srgbClr val="E65D1B"/>
                </a:solidFill>
                <a:latin typeface="UTM Cookies" panose="02040603050506020204" pitchFamily="18" charset="0"/>
              </a:rPr>
              <a:t>CAM ÉP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4E8B2173-C2B9-4853-929F-C36EDA468B55}"/>
              </a:ext>
            </a:extLst>
          </p:cNvPr>
          <p:cNvGrpSpPr/>
          <p:nvPr/>
        </p:nvGrpSpPr>
        <p:grpSpPr>
          <a:xfrm>
            <a:off x="811526" y="2542775"/>
            <a:ext cx="2124822" cy="602864"/>
            <a:chOff x="632253" y="2165285"/>
            <a:chExt cx="2124822" cy="602864"/>
          </a:xfrm>
          <a:gradFill flip="none" rotWithShape="1">
            <a:gsLst>
              <a:gs pos="6000">
                <a:srgbClr val="CE5014"/>
              </a:gs>
              <a:gs pos="100000">
                <a:srgbClr val="EA9D01"/>
              </a:gs>
            </a:gsLst>
            <a:path path="circle">
              <a:fillToRect l="100000" b="100000"/>
            </a:path>
            <a:tileRect t="-100000" r="-100000"/>
          </a:gradFill>
        </p:grpSpPr>
        <p:sp>
          <p:nvSpPr>
            <p:cNvPr id="56" name="Flowchart: Terminator 55">
              <a:extLst>
                <a:ext uri="{FF2B5EF4-FFF2-40B4-BE49-F238E27FC236}">
                  <a16:creationId xmlns:a16="http://schemas.microsoft.com/office/drawing/2014/main" id="{5C625687-D02E-48C5-AF19-F361A7B06871}"/>
                </a:ext>
              </a:extLst>
            </p:cNvPr>
            <p:cNvSpPr/>
            <p:nvPr/>
          </p:nvSpPr>
          <p:spPr>
            <a:xfrm>
              <a:off x="632253" y="2165285"/>
              <a:ext cx="2124822" cy="602864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5A6895A-6D78-46AB-8A8F-E9F068F3F57B}"/>
                </a:ext>
              </a:extLst>
            </p:cNvPr>
            <p:cNvSpPr txBox="1"/>
            <p:nvPr/>
          </p:nvSpPr>
          <p:spPr>
            <a:xfrm>
              <a:off x="1016621" y="2244089"/>
              <a:ext cx="1592918" cy="40011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FFFF"/>
                  </a:solidFill>
                  <a:latin typeface="UTM Alexander" panose="02040603050506020204" pitchFamily="18" charset="0"/>
                </a:rPr>
                <a:t>ĐẶT NGAY</a:t>
              </a:r>
            </a:p>
          </p:txBody>
        </p:sp>
      </p:grpSp>
      <p:pic>
        <p:nvPicPr>
          <p:cNvPr id="62" name="Picture 61">
            <a:extLst>
              <a:ext uri="{FF2B5EF4-FFF2-40B4-BE49-F238E27FC236}">
                <a16:creationId xmlns:a16="http://schemas.microsoft.com/office/drawing/2014/main" id="{CA93A739-CCB5-4DFD-9A3D-5E8635C3FE0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0939" y="267707"/>
            <a:ext cx="2784259" cy="549195"/>
          </a:xfrm>
          <a:prstGeom prst="rect">
            <a:avLst/>
          </a:prstGeom>
        </p:spPr>
      </p:pic>
      <p:grpSp>
        <p:nvGrpSpPr>
          <p:cNvPr id="121" name="Group 120">
            <a:extLst>
              <a:ext uri="{FF2B5EF4-FFF2-40B4-BE49-F238E27FC236}">
                <a16:creationId xmlns:a16="http://schemas.microsoft.com/office/drawing/2014/main" id="{85519E5C-5395-4C69-91AB-856BF1C92B41}"/>
              </a:ext>
            </a:extLst>
          </p:cNvPr>
          <p:cNvGrpSpPr/>
          <p:nvPr/>
        </p:nvGrpSpPr>
        <p:grpSpPr>
          <a:xfrm>
            <a:off x="98219" y="5689607"/>
            <a:ext cx="451257" cy="1843975"/>
            <a:chOff x="99551" y="5687684"/>
            <a:chExt cx="451257" cy="1843975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07AEE0A3-4329-4254-9339-912FEE4A0F71}"/>
                </a:ext>
              </a:extLst>
            </p:cNvPr>
            <p:cNvGrpSpPr/>
            <p:nvPr/>
          </p:nvGrpSpPr>
          <p:grpSpPr>
            <a:xfrm>
              <a:off x="99551" y="5689352"/>
              <a:ext cx="65492" cy="1842307"/>
              <a:chOff x="504426" y="3854191"/>
              <a:chExt cx="65492" cy="1842307"/>
            </a:xfrm>
            <a:gradFill flip="none" rotWithShape="1">
              <a:gsLst>
                <a:gs pos="0">
                  <a:srgbClr val="D15714"/>
                </a:gs>
                <a:gs pos="100000">
                  <a:srgbClr val="EA9B08"/>
                </a:gs>
              </a:gsLst>
              <a:path path="rect">
                <a:fillToRect t="100000" r="100000"/>
              </a:path>
              <a:tileRect l="-100000" b="-100000"/>
            </a:gradFill>
          </p:grpSpPr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FCBFDCC8-7AD3-4C24-A76D-9D7F3692B039}"/>
                  </a:ext>
                </a:extLst>
              </p:cNvPr>
              <p:cNvSpPr/>
              <p:nvPr/>
            </p:nvSpPr>
            <p:spPr>
              <a:xfrm>
                <a:off x="504426" y="4002687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3B700AFE-7E06-4846-853A-E323436E8AC1}"/>
                  </a:ext>
                </a:extLst>
              </p:cNvPr>
              <p:cNvSpPr/>
              <p:nvPr/>
            </p:nvSpPr>
            <p:spPr>
              <a:xfrm>
                <a:off x="504426" y="3854191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58587AE6-9F61-4647-B302-78A503B5262C}"/>
                  </a:ext>
                </a:extLst>
              </p:cNvPr>
              <p:cNvSpPr/>
              <p:nvPr/>
            </p:nvSpPr>
            <p:spPr>
              <a:xfrm>
                <a:off x="504426" y="4151498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3531A550-624E-4284-A28A-9EF5956E3C92}"/>
                  </a:ext>
                </a:extLst>
              </p:cNvPr>
              <p:cNvSpPr/>
              <p:nvPr/>
            </p:nvSpPr>
            <p:spPr>
              <a:xfrm>
                <a:off x="504426" y="4303644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B1994E11-BAED-4B8D-9A37-56A2AB80C7F8}"/>
                  </a:ext>
                </a:extLst>
              </p:cNvPr>
              <p:cNvSpPr/>
              <p:nvPr/>
            </p:nvSpPr>
            <p:spPr>
              <a:xfrm>
                <a:off x="504480" y="4449120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03C6B24E-A150-4B11-ACBF-0DFC35DC63D6}"/>
                  </a:ext>
                </a:extLst>
              </p:cNvPr>
              <p:cNvSpPr/>
              <p:nvPr/>
            </p:nvSpPr>
            <p:spPr>
              <a:xfrm>
                <a:off x="504480" y="4597700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A87A4DAB-711D-4B29-88CF-A827F8F5484B}"/>
                  </a:ext>
                </a:extLst>
              </p:cNvPr>
              <p:cNvSpPr/>
              <p:nvPr/>
            </p:nvSpPr>
            <p:spPr>
              <a:xfrm>
                <a:off x="505932" y="4733270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5D824A6F-16DC-4A28-A818-3A534B4BA04B}"/>
                  </a:ext>
                </a:extLst>
              </p:cNvPr>
              <p:cNvSpPr/>
              <p:nvPr/>
            </p:nvSpPr>
            <p:spPr>
              <a:xfrm>
                <a:off x="508958" y="4882444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C6FA03E7-0997-47D4-9980-96E72BB932A2}"/>
                  </a:ext>
                </a:extLst>
              </p:cNvPr>
              <p:cNvSpPr/>
              <p:nvPr/>
            </p:nvSpPr>
            <p:spPr>
              <a:xfrm>
                <a:off x="508958" y="5027326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Oval 84">
                <a:extLst>
                  <a:ext uri="{FF2B5EF4-FFF2-40B4-BE49-F238E27FC236}">
                    <a16:creationId xmlns:a16="http://schemas.microsoft.com/office/drawing/2014/main" id="{6C2E9E2C-147A-4078-B0BE-EBAD758ED203}"/>
                  </a:ext>
                </a:extLst>
              </p:cNvPr>
              <p:cNvSpPr/>
              <p:nvPr/>
            </p:nvSpPr>
            <p:spPr>
              <a:xfrm>
                <a:off x="508958" y="5172208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7192D608-EDD1-449A-9F20-D0E0A738C2E4}"/>
                  </a:ext>
                </a:extLst>
              </p:cNvPr>
              <p:cNvSpPr/>
              <p:nvPr/>
            </p:nvSpPr>
            <p:spPr>
              <a:xfrm>
                <a:off x="508958" y="5326147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4B109A22-C7AE-42B7-883A-D58FD30731AC}"/>
                  </a:ext>
                </a:extLst>
              </p:cNvPr>
              <p:cNvSpPr/>
              <p:nvPr/>
            </p:nvSpPr>
            <p:spPr>
              <a:xfrm>
                <a:off x="505384" y="5479807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3A64AAD2-011B-4825-B9B4-94ADEA080BC0}"/>
                  </a:ext>
                </a:extLst>
              </p:cNvPr>
              <p:cNvSpPr/>
              <p:nvPr/>
            </p:nvSpPr>
            <p:spPr>
              <a:xfrm>
                <a:off x="508958" y="5635538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EE827DFF-911C-42A2-96A5-A8157F0BB80F}"/>
                </a:ext>
              </a:extLst>
            </p:cNvPr>
            <p:cNvGrpSpPr/>
            <p:nvPr/>
          </p:nvGrpSpPr>
          <p:grpSpPr>
            <a:xfrm>
              <a:off x="292567" y="5689352"/>
              <a:ext cx="65492" cy="1842307"/>
              <a:chOff x="504426" y="3854191"/>
              <a:chExt cx="65492" cy="1842307"/>
            </a:xfrm>
            <a:gradFill flip="none" rotWithShape="1">
              <a:gsLst>
                <a:gs pos="0">
                  <a:srgbClr val="D15714"/>
                </a:gs>
                <a:gs pos="100000">
                  <a:srgbClr val="EA9B08"/>
                </a:gs>
              </a:gsLst>
              <a:path path="rect">
                <a:fillToRect t="100000" r="100000"/>
              </a:path>
              <a:tileRect l="-100000" b="-100000"/>
            </a:gradFill>
          </p:grpSpPr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7CF77BA3-72BF-4322-B590-CAB569FBD0D5}"/>
                  </a:ext>
                </a:extLst>
              </p:cNvPr>
              <p:cNvSpPr/>
              <p:nvPr/>
            </p:nvSpPr>
            <p:spPr>
              <a:xfrm>
                <a:off x="504426" y="4002687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85D137DC-1B1D-4270-9BFF-9AC93ECD3A63}"/>
                  </a:ext>
                </a:extLst>
              </p:cNvPr>
              <p:cNvSpPr/>
              <p:nvPr/>
            </p:nvSpPr>
            <p:spPr>
              <a:xfrm>
                <a:off x="504426" y="3854191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BE7B14F8-4C3A-47D7-84E7-40EE5E00EE4D}"/>
                  </a:ext>
                </a:extLst>
              </p:cNvPr>
              <p:cNvSpPr/>
              <p:nvPr/>
            </p:nvSpPr>
            <p:spPr>
              <a:xfrm>
                <a:off x="504426" y="4151498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3723CB3A-02F8-489F-85C2-2B9222EADF26}"/>
                  </a:ext>
                </a:extLst>
              </p:cNvPr>
              <p:cNvSpPr/>
              <p:nvPr/>
            </p:nvSpPr>
            <p:spPr>
              <a:xfrm>
                <a:off x="504426" y="4303644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99CCFEC5-DF2E-4B90-B61E-80080587AE60}"/>
                  </a:ext>
                </a:extLst>
              </p:cNvPr>
              <p:cNvSpPr/>
              <p:nvPr/>
            </p:nvSpPr>
            <p:spPr>
              <a:xfrm>
                <a:off x="504480" y="4449120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Oval 98">
                <a:extLst>
                  <a:ext uri="{FF2B5EF4-FFF2-40B4-BE49-F238E27FC236}">
                    <a16:creationId xmlns:a16="http://schemas.microsoft.com/office/drawing/2014/main" id="{AA25D7EB-6793-44EF-BB3F-EC263CCB7F2E}"/>
                  </a:ext>
                </a:extLst>
              </p:cNvPr>
              <p:cNvSpPr/>
              <p:nvPr/>
            </p:nvSpPr>
            <p:spPr>
              <a:xfrm>
                <a:off x="504480" y="4597700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id="{40B95985-D0EC-4656-AFDF-5DF9344E0CAA}"/>
                  </a:ext>
                </a:extLst>
              </p:cNvPr>
              <p:cNvSpPr/>
              <p:nvPr/>
            </p:nvSpPr>
            <p:spPr>
              <a:xfrm>
                <a:off x="505932" y="4733270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8202CC86-02FB-430D-A26D-03D2EC130790}"/>
                  </a:ext>
                </a:extLst>
              </p:cNvPr>
              <p:cNvSpPr/>
              <p:nvPr/>
            </p:nvSpPr>
            <p:spPr>
              <a:xfrm>
                <a:off x="508958" y="4882444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4B1FA073-7EB1-482D-992B-F8212E3F9688}"/>
                  </a:ext>
                </a:extLst>
              </p:cNvPr>
              <p:cNvSpPr/>
              <p:nvPr/>
            </p:nvSpPr>
            <p:spPr>
              <a:xfrm>
                <a:off x="508958" y="5027326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BA486028-2B37-4BDC-AA90-D1EE90748AD3}"/>
                  </a:ext>
                </a:extLst>
              </p:cNvPr>
              <p:cNvSpPr/>
              <p:nvPr/>
            </p:nvSpPr>
            <p:spPr>
              <a:xfrm>
                <a:off x="508958" y="5172208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75C264CE-B510-4E56-9660-4A05A8DC88DD}"/>
                  </a:ext>
                </a:extLst>
              </p:cNvPr>
              <p:cNvSpPr/>
              <p:nvPr/>
            </p:nvSpPr>
            <p:spPr>
              <a:xfrm>
                <a:off x="508958" y="5326147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id="{CE779668-1792-44B1-8E7B-D4F89D95BBE4}"/>
                  </a:ext>
                </a:extLst>
              </p:cNvPr>
              <p:cNvSpPr/>
              <p:nvPr/>
            </p:nvSpPr>
            <p:spPr>
              <a:xfrm>
                <a:off x="505384" y="5479807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Oval 105">
                <a:extLst>
                  <a:ext uri="{FF2B5EF4-FFF2-40B4-BE49-F238E27FC236}">
                    <a16:creationId xmlns:a16="http://schemas.microsoft.com/office/drawing/2014/main" id="{678324A3-5DF4-4750-B0AE-64CAE97B4ED2}"/>
                  </a:ext>
                </a:extLst>
              </p:cNvPr>
              <p:cNvSpPr/>
              <p:nvPr/>
            </p:nvSpPr>
            <p:spPr>
              <a:xfrm>
                <a:off x="508958" y="5635538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4CA17165-CD5B-4F91-A1E7-553D6C52F16F}"/>
                </a:ext>
              </a:extLst>
            </p:cNvPr>
            <p:cNvGrpSpPr/>
            <p:nvPr/>
          </p:nvGrpSpPr>
          <p:grpSpPr>
            <a:xfrm>
              <a:off x="483697" y="5687684"/>
              <a:ext cx="67111" cy="1838018"/>
              <a:chOff x="499415" y="3864118"/>
              <a:chExt cx="67111" cy="1838018"/>
            </a:xfrm>
            <a:gradFill flip="none" rotWithShape="1">
              <a:gsLst>
                <a:gs pos="0">
                  <a:srgbClr val="D15714"/>
                </a:gs>
                <a:gs pos="100000">
                  <a:srgbClr val="EA9B08"/>
                </a:gs>
              </a:gsLst>
              <a:path path="rect">
                <a:fillToRect t="100000" r="100000"/>
              </a:path>
              <a:tileRect l="-100000" b="-100000"/>
            </a:gradFill>
          </p:grpSpPr>
          <p:sp>
            <p:nvSpPr>
              <p:cNvPr id="108" name="Oval 107">
                <a:extLst>
                  <a:ext uri="{FF2B5EF4-FFF2-40B4-BE49-F238E27FC236}">
                    <a16:creationId xmlns:a16="http://schemas.microsoft.com/office/drawing/2014/main" id="{E5F0B7F3-BB1C-4F7D-83D8-551E72AE4A71}"/>
                  </a:ext>
                </a:extLst>
              </p:cNvPr>
              <p:cNvSpPr/>
              <p:nvPr/>
            </p:nvSpPr>
            <p:spPr>
              <a:xfrm>
                <a:off x="501443" y="4015357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9" name="Oval 108">
                <a:extLst>
                  <a:ext uri="{FF2B5EF4-FFF2-40B4-BE49-F238E27FC236}">
                    <a16:creationId xmlns:a16="http://schemas.microsoft.com/office/drawing/2014/main" id="{8FB79CFF-E58F-438F-97C7-444B05D1A2FA}"/>
                  </a:ext>
                </a:extLst>
              </p:cNvPr>
              <p:cNvSpPr/>
              <p:nvPr/>
            </p:nvSpPr>
            <p:spPr>
              <a:xfrm>
                <a:off x="502295" y="3864118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DE909D0F-6D0A-4371-A3EB-5F7D0EEB70D6}"/>
                  </a:ext>
                </a:extLst>
              </p:cNvPr>
              <p:cNvSpPr/>
              <p:nvPr/>
            </p:nvSpPr>
            <p:spPr>
              <a:xfrm>
                <a:off x="502295" y="4164844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2FAF2EE6-EE0C-443B-A7AC-62D3F8E1B8DA}"/>
                  </a:ext>
                </a:extLst>
              </p:cNvPr>
              <p:cNvSpPr/>
              <p:nvPr/>
            </p:nvSpPr>
            <p:spPr>
              <a:xfrm>
                <a:off x="499703" y="4312703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4760A04A-D430-4221-A37F-1F2E01CCBCCD}"/>
                  </a:ext>
                </a:extLst>
              </p:cNvPr>
              <p:cNvSpPr/>
              <p:nvPr/>
            </p:nvSpPr>
            <p:spPr>
              <a:xfrm>
                <a:off x="502295" y="4457546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4AEBE49B-3E88-4F4B-863C-49844928B6AC}"/>
                  </a:ext>
                </a:extLst>
              </p:cNvPr>
              <p:cNvSpPr/>
              <p:nvPr/>
            </p:nvSpPr>
            <p:spPr>
              <a:xfrm>
                <a:off x="502295" y="4605023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id="{9EA29E2F-2A93-4403-BD82-2DAD6C14BE51}"/>
                  </a:ext>
                </a:extLst>
              </p:cNvPr>
              <p:cNvSpPr/>
              <p:nvPr/>
            </p:nvSpPr>
            <p:spPr>
              <a:xfrm>
                <a:off x="502295" y="4739548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Oval 114">
                <a:extLst>
                  <a:ext uri="{FF2B5EF4-FFF2-40B4-BE49-F238E27FC236}">
                    <a16:creationId xmlns:a16="http://schemas.microsoft.com/office/drawing/2014/main" id="{714FD00E-1508-41AC-A418-8A55F4183769}"/>
                  </a:ext>
                </a:extLst>
              </p:cNvPr>
              <p:cNvSpPr/>
              <p:nvPr/>
            </p:nvSpPr>
            <p:spPr>
              <a:xfrm>
                <a:off x="502400" y="4893347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F86CA8A9-3141-4AB2-B629-D86E4759F175}"/>
                  </a:ext>
                </a:extLst>
              </p:cNvPr>
              <p:cNvSpPr/>
              <p:nvPr/>
            </p:nvSpPr>
            <p:spPr>
              <a:xfrm>
                <a:off x="501443" y="5034918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71820385-8FAC-43F5-B669-EA28455B3996}"/>
                  </a:ext>
                </a:extLst>
              </p:cNvPr>
              <p:cNvSpPr/>
              <p:nvPr/>
            </p:nvSpPr>
            <p:spPr>
              <a:xfrm>
                <a:off x="505566" y="5183273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5F174670-6E5A-4D05-BD09-1C8C640A26E7}"/>
                  </a:ext>
                </a:extLst>
              </p:cNvPr>
              <p:cNvSpPr/>
              <p:nvPr/>
            </p:nvSpPr>
            <p:spPr>
              <a:xfrm>
                <a:off x="502295" y="5337072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61AD5276-1792-488C-90C6-A8FF74318FE5}"/>
                  </a:ext>
                </a:extLst>
              </p:cNvPr>
              <p:cNvSpPr/>
              <p:nvPr/>
            </p:nvSpPr>
            <p:spPr>
              <a:xfrm>
                <a:off x="499415" y="5492043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C029A3C5-B0DA-4B13-A210-7A87BB93DDFC}"/>
                  </a:ext>
                </a:extLst>
              </p:cNvPr>
              <p:cNvSpPr/>
              <p:nvPr/>
            </p:nvSpPr>
            <p:spPr>
              <a:xfrm>
                <a:off x="502295" y="5641176"/>
                <a:ext cx="60960" cy="609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122" name="TextBox 121">
            <a:extLst>
              <a:ext uri="{FF2B5EF4-FFF2-40B4-BE49-F238E27FC236}">
                <a16:creationId xmlns:a16="http://schemas.microsoft.com/office/drawing/2014/main" id="{D30CFE68-D886-4715-B70E-ECB073AF41D3}"/>
              </a:ext>
            </a:extLst>
          </p:cNvPr>
          <p:cNvSpPr txBox="1"/>
          <p:nvPr/>
        </p:nvSpPr>
        <p:spPr>
          <a:xfrm>
            <a:off x="160511" y="7600674"/>
            <a:ext cx="2665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E65D1B"/>
                </a:solidFill>
                <a:latin typeface="UTM Americana EB" panose="02040603050506020204" pitchFamily="18" charset="0"/>
              </a:rPr>
              <a:t>www.datacare.com</a:t>
            </a:r>
          </a:p>
          <a:p>
            <a:endParaRPr lang="en-US" dirty="0"/>
          </a:p>
        </p:txBody>
      </p: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ADF6A86A-5716-4754-943D-0A54975CEDAA}"/>
              </a:ext>
            </a:extLst>
          </p:cNvPr>
          <p:cNvGrpSpPr/>
          <p:nvPr/>
        </p:nvGrpSpPr>
        <p:grpSpPr>
          <a:xfrm rot="5400000">
            <a:off x="6773997" y="6673575"/>
            <a:ext cx="656553" cy="1843975"/>
            <a:chOff x="1291246" y="5801132"/>
            <a:chExt cx="656553" cy="1843975"/>
          </a:xfrm>
          <a:solidFill>
            <a:srgbClr val="E3E3E3"/>
          </a:solidFill>
        </p:grpSpPr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B3DC9CFD-5E13-4A91-978B-1BC3DBC31156}"/>
                </a:ext>
              </a:extLst>
            </p:cNvPr>
            <p:cNvSpPr/>
            <p:nvPr/>
          </p:nvSpPr>
          <p:spPr>
            <a:xfrm>
              <a:off x="1293274" y="5952371"/>
              <a:ext cx="60960" cy="60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369EDA20-B809-48E4-B822-3441EE2CD0F2}"/>
                </a:ext>
              </a:extLst>
            </p:cNvPr>
            <p:cNvSpPr/>
            <p:nvPr/>
          </p:nvSpPr>
          <p:spPr>
            <a:xfrm>
              <a:off x="1294126" y="5801132"/>
              <a:ext cx="60960" cy="60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F9D1051F-694C-4C19-AF9E-C14AF52F0E14}"/>
                </a:ext>
              </a:extLst>
            </p:cNvPr>
            <p:cNvSpPr/>
            <p:nvPr/>
          </p:nvSpPr>
          <p:spPr>
            <a:xfrm>
              <a:off x="1294126" y="6101858"/>
              <a:ext cx="60960" cy="60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E62E9892-3506-46A5-A8BE-063DC69AD5E5}"/>
                </a:ext>
              </a:extLst>
            </p:cNvPr>
            <p:cNvSpPr/>
            <p:nvPr/>
          </p:nvSpPr>
          <p:spPr>
            <a:xfrm>
              <a:off x="1291534" y="6249717"/>
              <a:ext cx="60960" cy="60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7DDE3219-37E3-4600-A2A7-93507B0DF849}"/>
                </a:ext>
              </a:extLst>
            </p:cNvPr>
            <p:cNvSpPr/>
            <p:nvPr/>
          </p:nvSpPr>
          <p:spPr>
            <a:xfrm>
              <a:off x="1294126" y="6394560"/>
              <a:ext cx="60960" cy="60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16883CEF-DB96-463C-BC4A-76CBC66703B8}"/>
                </a:ext>
              </a:extLst>
            </p:cNvPr>
            <p:cNvSpPr/>
            <p:nvPr/>
          </p:nvSpPr>
          <p:spPr>
            <a:xfrm>
              <a:off x="1294126" y="6542037"/>
              <a:ext cx="60960" cy="60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C59FD091-1C7D-4B4E-BB8D-3B3415511E01}"/>
                </a:ext>
              </a:extLst>
            </p:cNvPr>
            <p:cNvSpPr/>
            <p:nvPr/>
          </p:nvSpPr>
          <p:spPr>
            <a:xfrm>
              <a:off x="1294126" y="6676562"/>
              <a:ext cx="60960" cy="60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F8112001-25AE-4133-A7E7-A593B53BC8D7}"/>
                </a:ext>
              </a:extLst>
            </p:cNvPr>
            <p:cNvSpPr/>
            <p:nvPr/>
          </p:nvSpPr>
          <p:spPr>
            <a:xfrm>
              <a:off x="1294231" y="6830361"/>
              <a:ext cx="60960" cy="60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0D0B6EFF-51D4-4136-B71D-76F54B7538DC}"/>
                </a:ext>
              </a:extLst>
            </p:cNvPr>
            <p:cNvSpPr/>
            <p:nvPr/>
          </p:nvSpPr>
          <p:spPr>
            <a:xfrm>
              <a:off x="1293274" y="6971932"/>
              <a:ext cx="60960" cy="60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2820E0A8-6116-440E-AE05-2C884716B897}"/>
                </a:ext>
              </a:extLst>
            </p:cNvPr>
            <p:cNvSpPr/>
            <p:nvPr/>
          </p:nvSpPr>
          <p:spPr>
            <a:xfrm>
              <a:off x="1297397" y="7120287"/>
              <a:ext cx="60960" cy="60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148279C2-471F-4357-ACAF-D881D68C57F8}"/>
                </a:ext>
              </a:extLst>
            </p:cNvPr>
            <p:cNvSpPr/>
            <p:nvPr/>
          </p:nvSpPr>
          <p:spPr>
            <a:xfrm>
              <a:off x="1294126" y="7274086"/>
              <a:ext cx="60960" cy="60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F7DF5601-5D88-4C73-AD29-18508DA2CA7C}"/>
                </a:ext>
              </a:extLst>
            </p:cNvPr>
            <p:cNvSpPr/>
            <p:nvPr/>
          </p:nvSpPr>
          <p:spPr>
            <a:xfrm>
              <a:off x="1291246" y="7429057"/>
              <a:ext cx="60960" cy="60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A9F68DDA-548A-4DAD-864E-D0D102F15FB8}"/>
                </a:ext>
              </a:extLst>
            </p:cNvPr>
            <p:cNvSpPr/>
            <p:nvPr/>
          </p:nvSpPr>
          <p:spPr>
            <a:xfrm>
              <a:off x="1294126" y="7578190"/>
              <a:ext cx="60960" cy="60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43680260-458B-4F30-8F36-96D1C1689D62}"/>
                </a:ext>
              </a:extLst>
            </p:cNvPr>
            <p:cNvGrpSpPr/>
            <p:nvPr/>
          </p:nvGrpSpPr>
          <p:grpSpPr>
            <a:xfrm>
              <a:off x="1496542" y="5801132"/>
              <a:ext cx="451257" cy="1843975"/>
              <a:chOff x="99551" y="5687684"/>
              <a:chExt cx="451257" cy="1843975"/>
            </a:xfrm>
            <a:grpFill/>
          </p:grpSpPr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91B50904-DA64-46DB-9492-1418CDD6C16B}"/>
                  </a:ext>
                </a:extLst>
              </p:cNvPr>
              <p:cNvGrpSpPr/>
              <p:nvPr/>
            </p:nvGrpSpPr>
            <p:grpSpPr>
              <a:xfrm>
                <a:off x="99551" y="5689352"/>
                <a:ext cx="65492" cy="1842307"/>
                <a:chOff x="504426" y="3854191"/>
                <a:chExt cx="65492" cy="1842307"/>
              </a:xfrm>
              <a:grpFill/>
            </p:grpSpPr>
            <p:sp>
              <p:nvSpPr>
                <p:cNvPr id="205" name="Oval 204">
                  <a:extLst>
                    <a:ext uri="{FF2B5EF4-FFF2-40B4-BE49-F238E27FC236}">
                      <a16:creationId xmlns:a16="http://schemas.microsoft.com/office/drawing/2014/main" id="{FB61FC77-34A7-4DB7-B27D-A16A65B4F9B3}"/>
                    </a:ext>
                  </a:extLst>
                </p:cNvPr>
                <p:cNvSpPr/>
                <p:nvPr/>
              </p:nvSpPr>
              <p:spPr>
                <a:xfrm>
                  <a:off x="504426" y="4002687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Oval 205">
                  <a:extLst>
                    <a:ext uri="{FF2B5EF4-FFF2-40B4-BE49-F238E27FC236}">
                      <a16:creationId xmlns:a16="http://schemas.microsoft.com/office/drawing/2014/main" id="{027C7D3E-42B1-4F6B-B902-92C3D5CC544C}"/>
                    </a:ext>
                  </a:extLst>
                </p:cNvPr>
                <p:cNvSpPr/>
                <p:nvPr/>
              </p:nvSpPr>
              <p:spPr>
                <a:xfrm>
                  <a:off x="504426" y="3854191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Oval 206">
                  <a:extLst>
                    <a:ext uri="{FF2B5EF4-FFF2-40B4-BE49-F238E27FC236}">
                      <a16:creationId xmlns:a16="http://schemas.microsoft.com/office/drawing/2014/main" id="{2651613A-1780-4DB3-B898-08FC5DE38E7F}"/>
                    </a:ext>
                  </a:extLst>
                </p:cNvPr>
                <p:cNvSpPr/>
                <p:nvPr/>
              </p:nvSpPr>
              <p:spPr>
                <a:xfrm>
                  <a:off x="504426" y="4151498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Oval 207">
                  <a:extLst>
                    <a:ext uri="{FF2B5EF4-FFF2-40B4-BE49-F238E27FC236}">
                      <a16:creationId xmlns:a16="http://schemas.microsoft.com/office/drawing/2014/main" id="{F9C9424D-6686-4CB8-B309-DF2653EDA380}"/>
                    </a:ext>
                  </a:extLst>
                </p:cNvPr>
                <p:cNvSpPr/>
                <p:nvPr/>
              </p:nvSpPr>
              <p:spPr>
                <a:xfrm>
                  <a:off x="504426" y="4303644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Oval 208">
                  <a:extLst>
                    <a:ext uri="{FF2B5EF4-FFF2-40B4-BE49-F238E27FC236}">
                      <a16:creationId xmlns:a16="http://schemas.microsoft.com/office/drawing/2014/main" id="{2F173EFF-B0BD-4593-93BD-0CB156A00047}"/>
                    </a:ext>
                  </a:extLst>
                </p:cNvPr>
                <p:cNvSpPr/>
                <p:nvPr/>
              </p:nvSpPr>
              <p:spPr>
                <a:xfrm>
                  <a:off x="504480" y="4449120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Oval 209">
                  <a:extLst>
                    <a:ext uri="{FF2B5EF4-FFF2-40B4-BE49-F238E27FC236}">
                      <a16:creationId xmlns:a16="http://schemas.microsoft.com/office/drawing/2014/main" id="{943C5AE1-FECB-459E-A110-4B1D4E0420B0}"/>
                    </a:ext>
                  </a:extLst>
                </p:cNvPr>
                <p:cNvSpPr/>
                <p:nvPr/>
              </p:nvSpPr>
              <p:spPr>
                <a:xfrm>
                  <a:off x="504480" y="4597700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Oval 210">
                  <a:extLst>
                    <a:ext uri="{FF2B5EF4-FFF2-40B4-BE49-F238E27FC236}">
                      <a16:creationId xmlns:a16="http://schemas.microsoft.com/office/drawing/2014/main" id="{5C7CA658-99E7-42A4-80D2-47162AA9649C}"/>
                    </a:ext>
                  </a:extLst>
                </p:cNvPr>
                <p:cNvSpPr/>
                <p:nvPr/>
              </p:nvSpPr>
              <p:spPr>
                <a:xfrm>
                  <a:off x="505932" y="4733270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Oval 211">
                  <a:extLst>
                    <a:ext uri="{FF2B5EF4-FFF2-40B4-BE49-F238E27FC236}">
                      <a16:creationId xmlns:a16="http://schemas.microsoft.com/office/drawing/2014/main" id="{98223D29-9DF7-416D-B59E-96246B38F170}"/>
                    </a:ext>
                  </a:extLst>
                </p:cNvPr>
                <p:cNvSpPr/>
                <p:nvPr/>
              </p:nvSpPr>
              <p:spPr>
                <a:xfrm>
                  <a:off x="508958" y="4882444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Oval 212">
                  <a:extLst>
                    <a:ext uri="{FF2B5EF4-FFF2-40B4-BE49-F238E27FC236}">
                      <a16:creationId xmlns:a16="http://schemas.microsoft.com/office/drawing/2014/main" id="{EA6C5F7B-BDD3-4AF3-A5F1-A03A981B4C25}"/>
                    </a:ext>
                  </a:extLst>
                </p:cNvPr>
                <p:cNvSpPr/>
                <p:nvPr/>
              </p:nvSpPr>
              <p:spPr>
                <a:xfrm>
                  <a:off x="508958" y="5027326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Oval 213">
                  <a:extLst>
                    <a:ext uri="{FF2B5EF4-FFF2-40B4-BE49-F238E27FC236}">
                      <a16:creationId xmlns:a16="http://schemas.microsoft.com/office/drawing/2014/main" id="{5FFB6246-D852-4876-B8E1-AB5C198A3E9A}"/>
                    </a:ext>
                  </a:extLst>
                </p:cNvPr>
                <p:cNvSpPr/>
                <p:nvPr/>
              </p:nvSpPr>
              <p:spPr>
                <a:xfrm>
                  <a:off x="508958" y="5172208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Oval 214">
                  <a:extLst>
                    <a:ext uri="{FF2B5EF4-FFF2-40B4-BE49-F238E27FC236}">
                      <a16:creationId xmlns:a16="http://schemas.microsoft.com/office/drawing/2014/main" id="{26FFDC0F-105A-4ABC-B721-E014E3229106}"/>
                    </a:ext>
                  </a:extLst>
                </p:cNvPr>
                <p:cNvSpPr/>
                <p:nvPr/>
              </p:nvSpPr>
              <p:spPr>
                <a:xfrm>
                  <a:off x="508958" y="5326147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Oval 215">
                  <a:extLst>
                    <a:ext uri="{FF2B5EF4-FFF2-40B4-BE49-F238E27FC236}">
                      <a16:creationId xmlns:a16="http://schemas.microsoft.com/office/drawing/2014/main" id="{59F6CB9A-54C3-4476-993C-943422F45487}"/>
                    </a:ext>
                  </a:extLst>
                </p:cNvPr>
                <p:cNvSpPr/>
                <p:nvPr/>
              </p:nvSpPr>
              <p:spPr>
                <a:xfrm>
                  <a:off x="505384" y="5479807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Oval 216">
                  <a:extLst>
                    <a:ext uri="{FF2B5EF4-FFF2-40B4-BE49-F238E27FC236}">
                      <a16:creationId xmlns:a16="http://schemas.microsoft.com/office/drawing/2014/main" id="{86A220F1-F1DF-4743-8103-D3EE65558867}"/>
                    </a:ext>
                  </a:extLst>
                </p:cNvPr>
                <p:cNvSpPr/>
                <p:nvPr/>
              </p:nvSpPr>
              <p:spPr>
                <a:xfrm>
                  <a:off x="508958" y="5635538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AAEAB7BF-7698-474D-BC0F-BD7CA53F32AE}"/>
                  </a:ext>
                </a:extLst>
              </p:cNvPr>
              <p:cNvGrpSpPr/>
              <p:nvPr/>
            </p:nvGrpSpPr>
            <p:grpSpPr>
              <a:xfrm>
                <a:off x="292567" y="5689352"/>
                <a:ext cx="65492" cy="1842307"/>
                <a:chOff x="504426" y="3854191"/>
                <a:chExt cx="65492" cy="1842307"/>
              </a:xfrm>
              <a:grpFill/>
            </p:grpSpPr>
            <p:sp>
              <p:nvSpPr>
                <p:cNvPr id="192" name="Oval 191">
                  <a:extLst>
                    <a:ext uri="{FF2B5EF4-FFF2-40B4-BE49-F238E27FC236}">
                      <a16:creationId xmlns:a16="http://schemas.microsoft.com/office/drawing/2014/main" id="{99F66186-FC7A-4249-91CF-58AA4EC6D014}"/>
                    </a:ext>
                  </a:extLst>
                </p:cNvPr>
                <p:cNvSpPr/>
                <p:nvPr/>
              </p:nvSpPr>
              <p:spPr>
                <a:xfrm>
                  <a:off x="504426" y="4002687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Oval 192">
                  <a:extLst>
                    <a:ext uri="{FF2B5EF4-FFF2-40B4-BE49-F238E27FC236}">
                      <a16:creationId xmlns:a16="http://schemas.microsoft.com/office/drawing/2014/main" id="{71AF2288-01D8-4348-A621-9319EBB6E204}"/>
                    </a:ext>
                  </a:extLst>
                </p:cNvPr>
                <p:cNvSpPr/>
                <p:nvPr/>
              </p:nvSpPr>
              <p:spPr>
                <a:xfrm>
                  <a:off x="504426" y="3854191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Oval 193">
                  <a:extLst>
                    <a:ext uri="{FF2B5EF4-FFF2-40B4-BE49-F238E27FC236}">
                      <a16:creationId xmlns:a16="http://schemas.microsoft.com/office/drawing/2014/main" id="{AA952212-ABCE-4A95-A6AB-D0891152F25C}"/>
                    </a:ext>
                  </a:extLst>
                </p:cNvPr>
                <p:cNvSpPr/>
                <p:nvPr/>
              </p:nvSpPr>
              <p:spPr>
                <a:xfrm>
                  <a:off x="504426" y="4151498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Oval 194">
                  <a:extLst>
                    <a:ext uri="{FF2B5EF4-FFF2-40B4-BE49-F238E27FC236}">
                      <a16:creationId xmlns:a16="http://schemas.microsoft.com/office/drawing/2014/main" id="{FF9863CB-DCA0-4ACB-BAF6-8472B61318B5}"/>
                    </a:ext>
                  </a:extLst>
                </p:cNvPr>
                <p:cNvSpPr/>
                <p:nvPr/>
              </p:nvSpPr>
              <p:spPr>
                <a:xfrm>
                  <a:off x="504426" y="4303644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Oval 195">
                  <a:extLst>
                    <a:ext uri="{FF2B5EF4-FFF2-40B4-BE49-F238E27FC236}">
                      <a16:creationId xmlns:a16="http://schemas.microsoft.com/office/drawing/2014/main" id="{F69A220C-33EA-4415-BAF0-FF8A94E23EAD}"/>
                    </a:ext>
                  </a:extLst>
                </p:cNvPr>
                <p:cNvSpPr/>
                <p:nvPr/>
              </p:nvSpPr>
              <p:spPr>
                <a:xfrm>
                  <a:off x="504480" y="4449120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Oval 196">
                  <a:extLst>
                    <a:ext uri="{FF2B5EF4-FFF2-40B4-BE49-F238E27FC236}">
                      <a16:creationId xmlns:a16="http://schemas.microsoft.com/office/drawing/2014/main" id="{DAEC4F8C-03C6-40BE-9456-9DD1D30AA0BA}"/>
                    </a:ext>
                  </a:extLst>
                </p:cNvPr>
                <p:cNvSpPr/>
                <p:nvPr/>
              </p:nvSpPr>
              <p:spPr>
                <a:xfrm>
                  <a:off x="504480" y="4597700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Oval 197">
                  <a:extLst>
                    <a:ext uri="{FF2B5EF4-FFF2-40B4-BE49-F238E27FC236}">
                      <a16:creationId xmlns:a16="http://schemas.microsoft.com/office/drawing/2014/main" id="{B5AC5731-D681-438F-B25A-263598884197}"/>
                    </a:ext>
                  </a:extLst>
                </p:cNvPr>
                <p:cNvSpPr/>
                <p:nvPr/>
              </p:nvSpPr>
              <p:spPr>
                <a:xfrm>
                  <a:off x="505932" y="4733270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Oval 198">
                  <a:extLst>
                    <a:ext uri="{FF2B5EF4-FFF2-40B4-BE49-F238E27FC236}">
                      <a16:creationId xmlns:a16="http://schemas.microsoft.com/office/drawing/2014/main" id="{0976E450-EAE5-461F-BDA6-1954BD5369FE}"/>
                    </a:ext>
                  </a:extLst>
                </p:cNvPr>
                <p:cNvSpPr/>
                <p:nvPr/>
              </p:nvSpPr>
              <p:spPr>
                <a:xfrm>
                  <a:off x="508958" y="4882444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Oval 199">
                  <a:extLst>
                    <a:ext uri="{FF2B5EF4-FFF2-40B4-BE49-F238E27FC236}">
                      <a16:creationId xmlns:a16="http://schemas.microsoft.com/office/drawing/2014/main" id="{DFBCAEE3-B650-4D3A-B515-F952B53387BE}"/>
                    </a:ext>
                  </a:extLst>
                </p:cNvPr>
                <p:cNvSpPr/>
                <p:nvPr/>
              </p:nvSpPr>
              <p:spPr>
                <a:xfrm>
                  <a:off x="508958" y="5027326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Oval 200">
                  <a:extLst>
                    <a:ext uri="{FF2B5EF4-FFF2-40B4-BE49-F238E27FC236}">
                      <a16:creationId xmlns:a16="http://schemas.microsoft.com/office/drawing/2014/main" id="{CA2EB89D-1E7B-4BF6-AC95-AC75738AE554}"/>
                    </a:ext>
                  </a:extLst>
                </p:cNvPr>
                <p:cNvSpPr/>
                <p:nvPr/>
              </p:nvSpPr>
              <p:spPr>
                <a:xfrm>
                  <a:off x="508958" y="5172208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Oval 201">
                  <a:extLst>
                    <a:ext uri="{FF2B5EF4-FFF2-40B4-BE49-F238E27FC236}">
                      <a16:creationId xmlns:a16="http://schemas.microsoft.com/office/drawing/2014/main" id="{7B120278-68FE-4059-A566-D0C9600AB9E6}"/>
                    </a:ext>
                  </a:extLst>
                </p:cNvPr>
                <p:cNvSpPr/>
                <p:nvPr/>
              </p:nvSpPr>
              <p:spPr>
                <a:xfrm>
                  <a:off x="508958" y="5326147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Oval 202">
                  <a:extLst>
                    <a:ext uri="{FF2B5EF4-FFF2-40B4-BE49-F238E27FC236}">
                      <a16:creationId xmlns:a16="http://schemas.microsoft.com/office/drawing/2014/main" id="{89DBA8A1-E8E2-4C95-86A7-8C235E6EADE7}"/>
                    </a:ext>
                  </a:extLst>
                </p:cNvPr>
                <p:cNvSpPr/>
                <p:nvPr/>
              </p:nvSpPr>
              <p:spPr>
                <a:xfrm>
                  <a:off x="505384" y="5479807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Oval 203">
                  <a:extLst>
                    <a:ext uri="{FF2B5EF4-FFF2-40B4-BE49-F238E27FC236}">
                      <a16:creationId xmlns:a16="http://schemas.microsoft.com/office/drawing/2014/main" id="{398DA36B-BB98-44E4-B19E-1FE430C32161}"/>
                    </a:ext>
                  </a:extLst>
                </p:cNvPr>
                <p:cNvSpPr/>
                <p:nvPr/>
              </p:nvSpPr>
              <p:spPr>
                <a:xfrm>
                  <a:off x="508958" y="5635538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8" name="Group 177">
                <a:extLst>
                  <a:ext uri="{FF2B5EF4-FFF2-40B4-BE49-F238E27FC236}">
                    <a16:creationId xmlns:a16="http://schemas.microsoft.com/office/drawing/2014/main" id="{A4DCC1E5-248B-4E77-8408-9AECD1277551}"/>
                  </a:ext>
                </a:extLst>
              </p:cNvPr>
              <p:cNvGrpSpPr/>
              <p:nvPr/>
            </p:nvGrpSpPr>
            <p:grpSpPr>
              <a:xfrm>
                <a:off x="483697" y="5687684"/>
                <a:ext cx="67111" cy="1838018"/>
                <a:chOff x="499415" y="3864118"/>
                <a:chExt cx="67111" cy="1838018"/>
              </a:xfrm>
              <a:grpFill/>
            </p:grpSpPr>
            <p:sp>
              <p:nvSpPr>
                <p:cNvPr id="179" name="Oval 178">
                  <a:extLst>
                    <a:ext uri="{FF2B5EF4-FFF2-40B4-BE49-F238E27FC236}">
                      <a16:creationId xmlns:a16="http://schemas.microsoft.com/office/drawing/2014/main" id="{5317A135-A5F9-4667-86CF-882EC9E2EFF1}"/>
                    </a:ext>
                  </a:extLst>
                </p:cNvPr>
                <p:cNvSpPr/>
                <p:nvPr/>
              </p:nvSpPr>
              <p:spPr>
                <a:xfrm>
                  <a:off x="501443" y="4015357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0" name="Oval 179">
                  <a:extLst>
                    <a:ext uri="{FF2B5EF4-FFF2-40B4-BE49-F238E27FC236}">
                      <a16:creationId xmlns:a16="http://schemas.microsoft.com/office/drawing/2014/main" id="{1AB38C33-0910-4E1F-88F9-34B37B52CC68}"/>
                    </a:ext>
                  </a:extLst>
                </p:cNvPr>
                <p:cNvSpPr/>
                <p:nvPr/>
              </p:nvSpPr>
              <p:spPr>
                <a:xfrm>
                  <a:off x="502295" y="3864118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1" name="Oval 180">
                  <a:extLst>
                    <a:ext uri="{FF2B5EF4-FFF2-40B4-BE49-F238E27FC236}">
                      <a16:creationId xmlns:a16="http://schemas.microsoft.com/office/drawing/2014/main" id="{EA139980-6C30-4320-860F-17162CDD0EB7}"/>
                    </a:ext>
                  </a:extLst>
                </p:cNvPr>
                <p:cNvSpPr/>
                <p:nvPr/>
              </p:nvSpPr>
              <p:spPr>
                <a:xfrm>
                  <a:off x="502295" y="4164844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2" name="Oval 181">
                  <a:extLst>
                    <a:ext uri="{FF2B5EF4-FFF2-40B4-BE49-F238E27FC236}">
                      <a16:creationId xmlns:a16="http://schemas.microsoft.com/office/drawing/2014/main" id="{964BF81E-4F7C-4291-B161-1AF4E5A22812}"/>
                    </a:ext>
                  </a:extLst>
                </p:cNvPr>
                <p:cNvSpPr/>
                <p:nvPr/>
              </p:nvSpPr>
              <p:spPr>
                <a:xfrm>
                  <a:off x="499703" y="4312703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3" name="Oval 182">
                  <a:extLst>
                    <a:ext uri="{FF2B5EF4-FFF2-40B4-BE49-F238E27FC236}">
                      <a16:creationId xmlns:a16="http://schemas.microsoft.com/office/drawing/2014/main" id="{95B9336C-BDC7-4E1E-96B4-61D6607DCAF5}"/>
                    </a:ext>
                  </a:extLst>
                </p:cNvPr>
                <p:cNvSpPr/>
                <p:nvPr/>
              </p:nvSpPr>
              <p:spPr>
                <a:xfrm>
                  <a:off x="502295" y="4457546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4" name="Oval 183">
                  <a:extLst>
                    <a:ext uri="{FF2B5EF4-FFF2-40B4-BE49-F238E27FC236}">
                      <a16:creationId xmlns:a16="http://schemas.microsoft.com/office/drawing/2014/main" id="{CFA4982A-797F-4A39-B613-27F4F06D9D1E}"/>
                    </a:ext>
                  </a:extLst>
                </p:cNvPr>
                <p:cNvSpPr/>
                <p:nvPr/>
              </p:nvSpPr>
              <p:spPr>
                <a:xfrm>
                  <a:off x="502295" y="4605023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Oval 184">
                  <a:extLst>
                    <a:ext uri="{FF2B5EF4-FFF2-40B4-BE49-F238E27FC236}">
                      <a16:creationId xmlns:a16="http://schemas.microsoft.com/office/drawing/2014/main" id="{27D29FF8-2169-4FE8-9481-B2408A93AA3A}"/>
                    </a:ext>
                  </a:extLst>
                </p:cNvPr>
                <p:cNvSpPr/>
                <p:nvPr/>
              </p:nvSpPr>
              <p:spPr>
                <a:xfrm>
                  <a:off x="502295" y="4739548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6" name="Oval 185">
                  <a:extLst>
                    <a:ext uri="{FF2B5EF4-FFF2-40B4-BE49-F238E27FC236}">
                      <a16:creationId xmlns:a16="http://schemas.microsoft.com/office/drawing/2014/main" id="{751D8E2D-C7FE-4470-950A-8C8526E4BEA5}"/>
                    </a:ext>
                  </a:extLst>
                </p:cNvPr>
                <p:cNvSpPr/>
                <p:nvPr/>
              </p:nvSpPr>
              <p:spPr>
                <a:xfrm>
                  <a:off x="502400" y="4893347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Oval 186">
                  <a:extLst>
                    <a:ext uri="{FF2B5EF4-FFF2-40B4-BE49-F238E27FC236}">
                      <a16:creationId xmlns:a16="http://schemas.microsoft.com/office/drawing/2014/main" id="{F2DD90A8-1628-4BD7-BD43-1174F8ECF6C0}"/>
                    </a:ext>
                  </a:extLst>
                </p:cNvPr>
                <p:cNvSpPr/>
                <p:nvPr/>
              </p:nvSpPr>
              <p:spPr>
                <a:xfrm>
                  <a:off x="501443" y="5034918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Oval 187">
                  <a:extLst>
                    <a:ext uri="{FF2B5EF4-FFF2-40B4-BE49-F238E27FC236}">
                      <a16:creationId xmlns:a16="http://schemas.microsoft.com/office/drawing/2014/main" id="{78DD1CAA-1D9F-4B46-BDF2-CC0D94CAEF7D}"/>
                    </a:ext>
                  </a:extLst>
                </p:cNvPr>
                <p:cNvSpPr/>
                <p:nvPr/>
              </p:nvSpPr>
              <p:spPr>
                <a:xfrm>
                  <a:off x="505566" y="5183273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Oval 188">
                  <a:extLst>
                    <a:ext uri="{FF2B5EF4-FFF2-40B4-BE49-F238E27FC236}">
                      <a16:creationId xmlns:a16="http://schemas.microsoft.com/office/drawing/2014/main" id="{1B7153E6-5F8C-4679-8318-B291D4C4611A}"/>
                    </a:ext>
                  </a:extLst>
                </p:cNvPr>
                <p:cNvSpPr/>
                <p:nvPr/>
              </p:nvSpPr>
              <p:spPr>
                <a:xfrm>
                  <a:off x="502295" y="5337072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Oval 189">
                  <a:extLst>
                    <a:ext uri="{FF2B5EF4-FFF2-40B4-BE49-F238E27FC236}">
                      <a16:creationId xmlns:a16="http://schemas.microsoft.com/office/drawing/2014/main" id="{F7A168C8-B342-4F51-A90A-2478B74D7BA1}"/>
                    </a:ext>
                  </a:extLst>
                </p:cNvPr>
                <p:cNvSpPr/>
                <p:nvPr/>
              </p:nvSpPr>
              <p:spPr>
                <a:xfrm>
                  <a:off x="499415" y="5492043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Oval 190">
                  <a:extLst>
                    <a:ext uri="{FF2B5EF4-FFF2-40B4-BE49-F238E27FC236}">
                      <a16:creationId xmlns:a16="http://schemas.microsoft.com/office/drawing/2014/main" id="{9F859E46-F654-46D2-B7C3-5502B29A529C}"/>
                    </a:ext>
                  </a:extLst>
                </p:cNvPr>
                <p:cNvSpPr/>
                <p:nvPr/>
              </p:nvSpPr>
              <p:spPr>
                <a:xfrm>
                  <a:off x="502295" y="5641176"/>
                  <a:ext cx="60960" cy="609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</p:grpSp>
      <p:sp>
        <p:nvSpPr>
          <p:cNvPr id="2" name="Arc 1">
            <a:extLst>
              <a:ext uri="{FF2B5EF4-FFF2-40B4-BE49-F238E27FC236}">
                <a16:creationId xmlns:a16="http://schemas.microsoft.com/office/drawing/2014/main" id="{8D1C031A-F39D-4534-ADF0-8B2659453328}"/>
              </a:ext>
            </a:extLst>
          </p:cNvPr>
          <p:cNvSpPr/>
          <p:nvPr/>
        </p:nvSpPr>
        <p:spPr>
          <a:xfrm rot="2160787">
            <a:off x="-1647959" y="-2942831"/>
            <a:ext cx="6376540" cy="6683110"/>
          </a:xfrm>
          <a:prstGeom prst="arc">
            <a:avLst>
              <a:gd name="adj1" fmla="val 19025968"/>
              <a:gd name="adj2" fmla="val 4901591"/>
            </a:avLst>
          </a:prstGeom>
          <a:ln>
            <a:gradFill>
              <a:gsLst>
                <a:gs pos="0">
                  <a:srgbClr val="E65D1B"/>
                </a:gs>
                <a:gs pos="100000">
                  <a:srgbClr val="EA9B08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EF4C414-37F0-401D-BA84-8A0FBAD72656}"/>
              </a:ext>
            </a:extLst>
          </p:cNvPr>
          <p:cNvSpPr/>
          <p:nvPr/>
        </p:nvSpPr>
        <p:spPr>
          <a:xfrm>
            <a:off x="628309" y="3445613"/>
            <a:ext cx="366435" cy="366435"/>
          </a:xfrm>
          <a:prstGeom prst="ellipse">
            <a:avLst/>
          </a:prstGeom>
          <a:gradFill flip="none" rotWithShape="1">
            <a:gsLst>
              <a:gs pos="0">
                <a:srgbClr val="CE5014"/>
              </a:gs>
              <a:gs pos="98000">
                <a:srgbClr val="EA9D01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D1555C61-62F2-492C-81F4-7863587786AD}"/>
              </a:ext>
            </a:extLst>
          </p:cNvPr>
          <p:cNvSpPr/>
          <p:nvPr/>
        </p:nvSpPr>
        <p:spPr>
          <a:xfrm rot="8105619">
            <a:off x="5233445" y="-1551372"/>
            <a:ext cx="2719753" cy="2719753"/>
          </a:xfrm>
          <a:prstGeom prst="arc">
            <a:avLst>
              <a:gd name="adj1" fmla="val 14029530"/>
              <a:gd name="adj2" fmla="val 2202277"/>
            </a:avLst>
          </a:prstGeom>
          <a:ln>
            <a:gradFill flip="none" rotWithShape="1">
              <a:gsLst>
                <a:gs pos="7000">
                  <a:srgbClr val="E65D1B"/>
                </a:gs>
                <a:gs pos="100000">
                  <a:srgbClr val="EA9B08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6C656203-DD42-4489-A1B7-657A0E1C4C60}"/>
              </a:ext>
            </a:extLst>
          </p:cNvPr>
          <p:cNvSpPr/>
          <p:nvPr/>
        </p:nvSpPr>
        <p:spPr>
          <a:xfrm rot="12508532">
            <a:off x="6173358" y="-1071094"/>
            <a:ext cx="3179234" cy="3179234"/>
          </a:xfrm>
          <a:prstGeom prst="arc">
            <a:avLst>
              <a:gd name="adj1" fmla="val 13503095"/>
              <a:gd name="adj2" fmla="val 21068374"/>
            </a:avLst>
          </a:prstGeom>
          <a:ln>
            <a:gradFill flip="none" rotWithShape="1">
              <a:gsLst>
                <a:gs pos="18000">
                  <a:srgbClr val="E65D1B"/>
                </a:gs>
                <a:gs pos="100000">
                  <a:srgbClr val="EA9B08"/>
                </a:gs>
              </a:gsLst>
              <a:path path="circle">
                <a:fillToRect t="100000" r="100000"/>
              </a:path>
              <a:tileRect l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280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19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UTM Alexander</vt:lpstr>
      <vt:lpstr>UTM Americana EB</vt:lpstr>
      <vt:lpstr>UTM Cookies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Vân Anh_DataCare</dc:creator>
  <cp:lastModifiedBy>Vân Anh_DataCare</cp:lastModifiedBy>
  <cp:revision>10</cp:revision>
  <dcterms:created xsi:type="dcterms:W3CDTF">2020-11-04T17:32:35Z</dcterms:created>
  <dcterms:modified xsi:type="dcterms:W3CDTF">2020-11-05T06:57:43Z</dcterms:modified>
</cp:coreProperties>
</file>