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5A5B975-98A5-4971-955A-9DE7D0060A38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5D3"/>
    <a:srgbClr val="E5E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95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uc Trinh Hoang" userId="666bc3b0bc7a323b" providerId="LiveId" clId="{189596A1-821D-46BD-BD86-9B6EBA459900}"/>
    <pc:docChg chg="modSld">
      <pc:chgData name="Thuc Trinh Hoang" userId="666bc3b0bc7a323b" providerId="LiveId" clId="{189596A1-821D-46BD-BD86-9B6EBA459900}" dt="2020-11-19T17:55:37.564" v="27" actId="1076"/>
      <pc:docMkLst>
        <pc:docMk/>
      </pc:docMkLst>
      <pc:sldChg chg="modSp mod">
        <pc:chgData name="Thuc Trinh Hoang" userId="666bc3b0bc7a323b" providerId="LiveId" clId="{189596A1-821D-46BD-BD86-9B6EBA459900}" dt="2020-11-19T17:55:37.564" v="27" actId="1076"/>
        <pc:sldMkLst>
          <pc:docMk/>
          <pc:sldMk cId="3174349324" sldId="256"/>
        </pc:sldMkLst>
        <pc:spChg chg="mod">
          <ac:chgData name="Thuc Trinh Hoang" userId="666bc3b0bc7a323b" providerId="LiveId" clId="{189596A1-821D-46BD-BD86-9B6EBA459900}" dt="2020-11-19T17:54:27.743" v="9" actId="1076"/>
          <ac:spMkLst>
            <pc:docMk/>
            <pc:sldMk cId="3174349324" sldId="256"/>
            <ac:spMk id="7" creationId="{946C7672-51D1-45FD-BAB7-E6F3099A5753}"/>
          </ac:spMkLst>
        </pc:spChg>
        <pc:spChg chg="mod">
          <ac:chgData name="Thuc Trinh Hoang" userId="666bc3b0bc7a323b" providerId="LiveId" clId="{189596A1-821D-46BD-BD86-9B6EBA459900}" dt="2020-11-19T17:55:37.564" v="27" actId="1076"/>
          <ac:spMkLst>
            <pc:docMk/>
            <pc:sldMk cId="3174349324" sldId="256"/>
            <ac:spMk id="18" creationId="{29539DB5-3176-456D-8B7D-431DDC556A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6836"/>
            <a:ext cx="6995160" cy="286512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22446"/>
            <a:ext cx="6172200" cy="1986914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1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4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438150"/>
            <a:ext cx="1774508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438150"/>
            <a:ext cx="5220653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4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2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051688"/>
            <a:ext cx="7098030" cy="3423284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5507358"/>
            <a:ext cx="7098030" cy="1800224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6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190750"/>
            <a:ext cx="349758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190750"/>
            <a:ext cx="349758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3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438152"/>
            <a:ext cx="709803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017396"/>
            <a:ext cx="3481506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3006090"/>
            <a:ext cx="348150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017396"/>
            <a:ext cx="3498652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3006090"/>
            <a:ext cx="3498652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4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8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184912"/>
            <a:ext cx="4166235" cy="584835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184912"/>
            <a:ext cx="4166235" cy="584835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0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0131-FD29-435B-BFEB-17AD498F5CD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EC571-E04E-4B96-85D4-3C70D91FE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658BAFE-36DD-4029-AD4C-1AAC01230266}"/>
              </a:ext>
            </a:extLst>
          </p:cNvPr>
          <p:cNvSpPr/>
          <p:nvPr/>
        </p:nvSpPr>
        <p:spPr>
          <a:xfrm>
            <a:off x="0" y="0"/>
            <a:ext cx="8229600" cy="8229600"/>
          </a:xfrm>
          <a:prstGeom prst="rect">
            <a:avLst/>
          </a:prstGeom>
          <a:solidFill>
            <a:srgbClr val="E5E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C469D-1FC1-4C44-89A9-2839CFD13271}"/>
              </a:ext>
            </a:extLst>
          </p:cNvPr>
          <p:cNvSpPr/>
          <p:nvPr/>
        </p:nvSpPr>
        <p:spPr>
          <a:xfrm>
            <a:off x="668866" y="643467"/>
            <a:ext cx="6891867" cy="4199466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6C7672-51D1-45FD-BAB7-E6F3099A5753}"/>
              </a:ext>
            </a:extLst>
          </p:cNvPr>
          <p:cNvSpPr txBox="1"/>
          <p:nvPr/>
        </p:nvSpPr>
        <p:spPr>
          <a:xfrm>
            <a:off x="993529" y="1446443"/>
            <a:ext cx="62425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>
                <a:solidFill>
                  <a:schemeClr val="bg1"/>
                </a:solidFill>
                <a:latin typeface="UTM LinotypeZapfino KT" panose="02040603050506020204" pitchFamily="18" charset="0"/>
              </a:rPr>
              <a:t>Sweater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D781A2-0469-4D93-B0CF-8FC2118DA9F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756" y="808892"/>
            <a:ext cx="202190" cy="2989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F6CE8BC-1DE4-451E-860A-66F5EB8997A3}"/>
              </a:ext>
            </a:extLst>
          </p:cNvPr>
          <p:cNvSpPr txBox="1"/>
          <p:nvPr/>
        </p:nvSpPr>
        <p:spPr>
          <a:xfrm>
            <a:off x="3141405" y="5399774"/>
            <a:ext cx="19467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UTM Swiss Condensed" panose="02000500000000000000" pitchFamily="2" charset="0"/>
              </a:rPr>
              <a:t>NEW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04C792-1B7E-44E9-A8A1-C28B459CD20E}"/>
              </a:ext>
            </a:extLst>
          </p:cNvPr>
          <p:cNvCxnSpPr>
            <a:cxnSpLocks/>
          </p:cNvCxnSpPr>
          <p:nvPr/>
        </p:nvCxnSpPr>
        <p:spPr>
          <a:xfrm>
            <a:off x="668866" y="5953772"/>
            <a:ext cx="2082784" cy="0"/>
          </a:xfrm>
          <a:prstGeom prst="line">
            <a:avLst/>
          </a:prstGeom>
          <a:ln w="57150">
            <a:solidFill>
              <a:srgbClr val="B3C5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C629F4-0119-4859-94E5-D801FBEAAA31}"/>
              </a:ext>
            </a:extLst>
          </p:cNvPr>
          <p:cNvCxnSpPr>
            <a:cxnSpLocks/>
          </p:cNvCxnSpPr>
          <p:nvPr/>
        </p:nvCxnSpPr>
        <p:spPr>
          <a:xfrm>
            <a:off x="5309419" y="6008190"/>
            <a:ext cx="2251314" cy="0"/>
          </a:xfrm>
          <a:prstGeom prst="line">
            <a:avLst/>
          </a:prstGeom>
          <a:ln w="57150">
            <a:solidFill>
              <a:srgbClr val="B3C5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B355029-6E53-41E4-BAC2-2C8672244545}"/>
              </a:ext>
            </a:extLst>
          </p:cNvPr>
          <p:cNvSpPr txBox="1"/>
          <p:nvPr/>
        </p:nvSpPr>
        <p:spPr>
          <a:xfrm>
            <a:off x="2993919" y="6646050"/>
            <a:ext cx="1946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UTM Swiss Condensed" panose="02000500000000000000" pitchFamily="2" charset="0"/>
              </a:rPr>
              <a:t>WINTER</a:t>
            </a:r>
          </a:p>
          <a:p>
            <a:pPr algn="ctr"/>
            <a:r>
              <a:rPr lang="en-US" sz="2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UTM Swiss Condensed" panose="02000500000000000000" pitchFamily="2" charset="0"/>
              </a:rPr>
              <a:t>COLLECTION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539DB5-3176-456D-8B7D-431DDC556A23}"/>
              </a:ext>
            </a:extLst>
          </p:cNvPr>
          <p:cNvSpPr txBox="1"/>
          <p:nvPr/>
        </p:nvSpPr>
        <p:spPr>
          <a:xfrm>
            <a:off x="101109" y="7494025"/>
            <a:ext cx="4417428" cy="1013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spc="3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UTM Neo Sans Intel" panose="02040603050506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Website: </a:t>
            </a:r>
            <a:r>
              <a:rPr lang="en-US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UTM Neo Sans Intel" panose="02040603050506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www.</a:t>
            </a:r>
            <a:r>
              <a:rPr lang="en-US" sz="1400" spc="3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UTM Neo Sans Intel" panose="02040603050506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datacare.vn</a:t>
            </a:r>
          </a:p>
          <a:p>
            <a:pPr>
              <a:lnSpc>
                <a:spcPct val="150000"/>
              </a:lnSpc>
            </a:pPr>
            <a:r>
              <a:rPr lang="en-US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UTM Neo Sans Intel" panose="02040603050506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</a:t>
            </a:r>
            <a:r>
              <a:rPr lang="en-US" sz="1400" spc="3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UTM Neo Sans Intel" panose="0204060305050602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otline: (028) 6686 5506</a:t>
            </a:r>
          </a:p>
          <a:p>
            <a:pPr>
              <a:lnSpc>
                <a:spcPct val="150000"/>
              </a:lnSpc>
            </a:pP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UTM Neo Sans Intel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4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UTM LinotypeZapfino KT</vt:lpstr>
      <vt:lpstr>UTM Neo Sans Intel</vt:lpstr>
      <vt:lpstr>UTM Swiss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Nhi Hoàng</dc:creator>
  <cp:lastModifiedBy>Thuc Trinh Hoang</cp:lastModifiedBy>
  <cp:revision>2</cp:revision>
  <dcterms:created xsi:type="dcterms:W3CDTF">2020-11-16T11:12:38Z</dcterms:created>
  <dcterms:modified xsi:type="dcterms:W3CDTF">2020-11-19T17:55:41Z</dcterms:modified>
</cp:coreProperties>
</file>