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BA00"/>
    <a:srgbClr val="FFCC7C"/>
    <a:srgbClr val="FE8888"/>
    <a:srgbClr val="FECE86"/>
    <a:srgbClr val="E6E6E6"/>
    <a:srgbClr val="F10E15"/>
    <a:srgbClr val="FB8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444" y="48"/>
      </p:cViewPr>
      <p:guideLst>
        <p:guide orient="horz" pos="2268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E154-F356-44AD-A0C9-7A5AEFE6927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D974-7123-48CB-A23D-4D7370645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6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E154-F356-44AD-A0C9-7A5AEFE6927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D974-7123-48CB-A23D-4D7370645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8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E154-F356-44AD-A0C9-7A5AEFE6927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D974-7123-48CB-A23D-4D7370645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E154-F356-44AD-A0C9-7A5AEFE6927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D974-7123-48CB-A23D-4D7370645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5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E154-F356-44AD-A0C9-7A5AEFE6927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D974-7123-48CB-A23D-4D7370645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9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E154-F356-44AD-A0C9-7A5AEFE6927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D974-7123-48CB-A23D-4D7370645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6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E154-F356-44AD-A0C9-7A5AEFE6927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D974-7123-48CB-A23D-4D7370645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1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E154-F356-44AD-A0C9-7A5AEFE6927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D974-7123-48CB-A23D-4D7370645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1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E154-F356-44AD-A0C9-7A5AEFE6927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D974-7123-48CB-A23D-4D7370645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2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E154-F356-44AD-A0C9-7A5AEFE6927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D974-7123-48CB-A23D-4D7370645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1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E154-F356-44AD-A0C9-7A5AEFE6927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D974-7123-48CB-A23D-4D7370645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1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FE154-F356-44AD-A0C9-7A5AEFE6927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D974-7123-48CB-A23D-4D7370645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7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5" Type="http://schemas.openxmlformats.org/officeDocument/2006/relationships/image" Target="../media/image4.svg"/><Relationship Id="rId15" Type="http://schemas.openxmlformats.org/officeDocument/2006/relationships/image" Target="../media/image13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0E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>
            <a:extLst>
              <a:ext uri="{FF2B5EF4-FFF2-40B4-BE49-F238E27FC236}">
                <a16:creationId xmlns:a16="http://schemas.microsoft.com/office/drawing/2014/main" id="{2772255B-09E2-4BAD-BB32-A9C9CF126D04}"/>
              </a:ext>
            </a:extLst>
          </p:cNvPr>
          <p:cNvGrpSpPr/>
          <p:nvPr/>
        </p:nvGrpSpPr>
        <p:grpSpPr>
          <a:xfrm>
            <a:off x="724179" y="727703"/>
            <a:ext cx="5760000" cy="5760000"/>
            <a:chOff x="724179" y="727703"/>
            <a:chExt cx="5760000" cy="57600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73B61B2-DE64-4066-A270-D228227D131D}"/>
                </a:ext>
              </a:extLst>
            </p:cNvPr>
            <p:cNvSpPr/>
            <p:nvPr/>
          </p:nvSpPr>
          <p:spPr>
            <a:xfrm>
              <a:off x="724179" y="727703"/>
              <a:ext cx="5760000" cy="5760000"/>
            </a:xfrm>
            <a:prstGeom prst="ellipse">
              <a:avLst/>
            </a:prstGeom>
            <a:gradFill>
              <a:gsLst>
                <a:gs pos="63000">
                  <a:srgbClr val="EDBA00"/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FE0E68F-3D84-40FE-BAAD-47BD28447F66}"/>
                </a:ext>
              </a:extLst>
            </p:cNvPr>
            <p:cNvSpPr/>
            <p:nvPr/>
          </p:nvSpPr>
          <p:spPr>
            <a:xfrm>
              <a:off x="990822" y="997793"/>
              <a:ext cx="5220000" cy="5220000"/>
            </a:xfrm>
            <a:prstGeom prst="ellipse">
              <a:avLst/>
            </a:prstGeom>
            <a:gradFill flip="none" rotWithShape="1">
              <a:gsLst>
                <a:gs pos="54000">
                  <a:srgbClr val="F10E15"/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E37E347-29DA-434D-A659-7A7ADDEDFD14}"/>
              </a:ext>
            </a:extLst>
          </p:cNvPr>
          <p:cNvGrpSpPr/>
          <p:nvPr/>
        </p:nvGrpSpPr>
        <p:grpSpPr>
          <a:xfrm>
            <a:off x="6446780" y="1901811"/>
            <a:ext cx="516143" cy="553412"/>
            <a:chOff x="1825507" y="1054735"/>
            <a:chExt cx="1083469" cy="1097859"/>
          </a:xfrm>
        </p:grpSpPr>
        <p:sp>
          <p:nvSpPr>
            <p:cNvPr id="19" name="Oval 5">
              <a:extLst>
                <a:ext uri="{FF2B5EF4-FFF2-40B4-BE49-F238E27FC236}">
                  <a16:creationId xmlns:a16="http://schemas.microsoft.com/office/drawing/2014/main" id="{966771ED-3C6C-4AF4-BF9A-79EF26E11687}"/>
                </a:ext>
              </a:extLst>
            </p:cNvPr>
            <p:cNvSpPr/>
            <p:nvPr/>
          </p:nvSpPr>
          <p:spPr>
            <a:xfrm rot="21199509">
              <a:off x="2166700" y="1054735"/>
              <a:ext cx="313244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B8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5">
              <a:extLst>
                <a:ext uri="{FF2B5EF4-FFF2-40B4-BE49-F238E27FC236}">
                  <a16:creationId xmlns:a16="http://schemas.microsoft.com/office/drawing/2014/main" id="{E3A1A3D6-2976-4568-BF84-129E66CFBEC5}"/>
                </a:ext>
              </a:extLst>
            </p:cNvPr>
            <p:cNvSpPr/>
            <p:nvPr/>
          </p:nvSpPr>
          <p:spPr>
            <a:xfrm rot="3918069">
              <a:off x="2507295" y="1231768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B8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5">
              <a:extLst>
                <a:ext uri="{FF2B5EF4-FFF2-40B4-BE49-F238E27FC236}">
                  <a16:creationId xmlns:a16="http://schemas.microsoft.com/office/drawing/2014/main" id="{6B9E9DB4-AAC4-4045-9BB7-DAA38D4AA962}"/>
                </a:ext>
              </a:extLst>
            </p:cNvPr>
            <p:cNvSpPr/>
            <p:nvPr/>
          </p:nvSpPr>
          <p:spPr>
            <a:xfrm rot="8544647">
              <a:off x="2446649" y="1599713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B8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6581F36F-0E6A-4067-B45C-B757560B72FC}"/>
                </a:ext>
              </a:extLst>
            </p:cNvPr>
            <p:cNvSpPr/>
            <p:nvPr/>
          </p:nvSpPr>
          <p:spPr>
            <a:xfrm rot="16933644">
              <a:off x="1933965" y="1318198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B8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5">
              <a:extLst>
                <a:ext uri="{FF2B5EF4-FFF2-40B4-BE49-F238E27FC236}">
                  <a16:creationId xmlns:a16="http://schemas.microsoft.com/office/drawing/2014/main" id="{F9C5DA17-8327-4DB8-A8B0-26A30344711B}"/>
                </a:ext>
              </a:extLst>
            </p:cNvPr>
            <p:cNvSpPr/>
            <p:nvPr/>
          </p:nvSpPr>
          <p:spPr>
            <a:xfrm rot="12684897">
              <a:off x="2083193" y="1642455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B8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0AD3C0-D03D-46B2-A1CD-1774594CAE59}"/>
              </a:ext>
            </a:extLst>
          </p:cNvPr>
          <p:cNvGrpSpPr/>
          <p:nvPr/>
        </p:nvGrpSpPr>
        <p:grpSpPr>
          <a:xfrm rot="2852431">
            <a:off x="5812570" y="5749264"/>
            <a:ext cx="1045919" cy="1097654"/>
            <a:chOff x="1825507" y="1054735"/>
            <a:chExt cx="1083469" cy="1097859"/>
          </a:xfrm>
        </p:grpSpPr>
        <p:sp>
          <p:nvSpPr>
            <p:cNvPr id="25" name="Oval 5">
              <a:extLst>
                <a:ext uri="{FF2B5EF4-FFF2-40B4-BE49-F238E27FC236}">
                  <a16:creationId xmlns:a16="http://schemas.microsoft.com/office/drawing/2014/main" id="{877A6A52-8382-4C32-B52B-2180F07E94A7}"/>
                </a:ext>
              </a:extLst>
            </p:cNvPr>
            <p:cNvSpPr/>
            <p:nvPr/>
          </p:nvSpPr>
          <p:spPr>
            <a:xfrm rot="21199509">
              <a:off x="2166700" y="1054735"/>
              <a:ext cx="313244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B8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5">
              <a:extLst>
                <a:ext uri="{FF2B5EF4-FFF2-40B4-BE49-F238E27FC236}">
                  <a16:creationId xmlns:a16="http://schemas.microsoft.com/office/drawing/2014/main" id="{DFB89A53-BAEF-46B3-82ED-CE12A74C01E8}"/>
                </a:ext>
              </a:extLst>
            </p:cNvPr>
            <p:cNvSpPr/>
            <p:nvPr/>
          </p:nvSpPr>
          <p:spPr>
            <a:xfrm rot="3918069">
              <a:off x="2507295" y="1231768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B8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5">
              <a:extLst>
                <a:ext uri="{FF2B5EF4-FFF2-40B4-BE49-F238E27FC236}">
                  <a16:creationId xmlns:a16="http://schemas.microsoft.com/office/drawing/2014/main" id="{C02C80CC-1F4C-4002-B4B5-08E0D12DDA9C}"/>
                </a:ext>
              </a:extLst>
            </p:cNvPr>
            <p:cNvSpPr/>
            <p:nvPr/>
          </p:nvSpPr>
          <p:spPr>
            <a:xfrm rot="8544647">
              <a:off x="2446649" y="1599713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B8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5">
              <a:extLst>
                <a:ext uri="{FF2B5EF4-FFF2-40B4-BE49-F238E27FC236}">
                  <a16:creationId xmlns:a16="http://schemas.microsoft.com/office/drawing/2014/main" id="{F733076F-1772-4DB3-A3CC-1C9E5FC33566}"/>
                </a:ext>
              </a:extLst>
            </p:cNvPr>
            <p:cNvSpPr/>
            <p:nvPr/>
          </p:nvSpPr>
          <p:spPr>
            <a:xfrm rot="16933644">
              <a:off x="1933965" y="1318198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B8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5">
              <a:extLst>
                <a:ext uri="{FF2B5EF4-FFF2-40B4-BE49-F238E27FC236}">
                  <a16:creationId xmlns:a16="http://schemas.microsoft.com/office/drawing/2014/main" id="{16F76765-6FA1-4390-B27F-9DEC4DDF8BF7}"/>
                </a:ext>
              </a:extLst>
            </p:cNvPr>
            <p:cNvSpPr/>
            <p:nvPr/>
          </p:nvSpPr>
          <p:spPr>
            <a:xfrm rot="12684897">
              <a:off x="2083193" y="1642455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B8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28BA19C-C1F9-4F98-96EB-7810A7A5F648}"/>
              </a:ext>
            </a:extLst>
          </p:cNvPr>
          <p:cNvGrpSpPr/>
          <p:nvPr/>
        </p:nvGrpSpPr>
        <p:grpSpPr>
          <a:xfrm>
            <a:off x="1187429" y="6074615"/>
            <a:ext cx="675707" cy="694003"/>
            <a:chOff x="1825507" y="1054735"/>
            <a:chExt cx="1083469" cy="1097859"/>
          </a:xfrm>
        </p:grpSpPr>
        <p:sp>
          <p:nvSpPr>
            <p:cNvPr id="31" name="Oval 5">
              <a:extLst>
                <a:ext uri="{FF2B5EF4-FFF2-40B4-BE49-F238E27FC236}">
                  <a16:creationId xmlns:a16="http://schemas.microsoft.com/office/drawing/2014/main" id="{1D6197D1-B92B-487A-B412-9D3FFCC451A0}"/>
                </a:ext>
              </a:extLst>
            </p:cNvPr>
            <p:cNvSpPr/>
            <p:nvPr/>
          </p:nvSpPr>
          <p:spPr>
            <a:xfrm rot="21199509">
              <a:off x="2166700" y="1054735"/>
              <a:ext cx="313244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5">
              <a:extLst>
                <a:ext uri="{FF2B5EF4-FFF2-40B4-BE49-F238E27FC236}">
                  <a16:creationId xmlns:a16="http://schemas.microsoft.com/office/drawing/2014/main" id="{F58A0BE5-7DAA-4127-A54F-AC30F58EBADA}"/>
                </a:ext>
              </a:extLst>
            </p:cNvPr>
            <p:cNvSpPr/>
            <p:nvPr/>
          </p:nvSpPr>
          <p:spPr>
            <a:xfrm rot="3918069">
              <a:off x="2507295" y="1231768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5">
              <a:extLst>
                <a:ext uri="{FF2B5EF4-FFF2-40B4-BE49-F238E27FC236}">
                  <a16:creationId xmlns:a16="http://schemas.microsoft.com/office/drawing/2014/main" id="{17FF3AFA-E1B4-41CB-BD9F-7FC81045BA66}"/>
                </a:ext>
              </a:extLst>
            </p:cNvPr>
            <p:cNvSpPr/>
            <p:nvPr/>
          </p:nvSpPr>
          <p:spPr>
            <a:xfrm rot="8544647">
              <a:off x="2446649" y="1599713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5">
              <a:extLst>
                <a:ext uri="{FF2B5EF4-FFF2-40B4-BE49-F238E27FC236}">
                  <a16:creationId xmlns:a16="http://schemas.microsoft.com/office/drawing/2014/main" id="{C945BF60-D205-4D16-A22F-25A4CF9CB627}"/>
                </a:ext>
              </a:extLst>
            </p:cNvPr>
            <p:cNvSpPr/>
            <p:nvPr/>
          </p:nvSpPr>
          <p:spPr>
            <a:xfrm rot="16933644">
              <a:off x="1933965" y="1318198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5">
              <a:extLst>
                <a:ext uri="{FF2B5EF4-FFF2-40B4-BE49-F238E27FC236}">
                  <a16:creationId xmlns:a16="http://schemas.microsoft.com/office/drawing/2014/main" id="{79363F57-BB04-4144-A745-534BAE88D8FF}"/>
                </a:ext>
              </a:extLst>
            </p:cNvPr>
            <p:cNvSpPr/>
            <p:nvPr/>
          </p:nvSpPr>
          <p:spPr>
            <a:xfrm rot="12684897">
              <a:off x="2083193" y="1642455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ECBAC3A-D601-41E7-B669-67DBA34ED06C}"/>
              </a:ext>
            </a:extLst>
          </p:cNvPr>
          <p:cNvGrpSpPr/>
          <p:nvPr/>
        </p:nvGrpSpPr>
        <p:grpSpPr>
          <a:xfrm>
            <a:off x="5876474" y="161320"/>
            <a:ext cx="516143" cy="553412"/>
            <a:chOff x="1825507" y="1054735"/>
            <a:chExt cx="1083469" cy="1097859"/>
          </a:xfrm>
        </p:grpSpPr>
        <p:sp>
          <p:nvSpPr>
            <p:cNvPr id="37" name="Oval 5">
              <a:extLst>
                <a:ext uri="{FF2B5EF4-FFF2-40B4-BE49-F238E27FC236}">
                  <a16:creationId xmlns:a16="http://schemas.microsoft.com/office/drawing/2014/main" id="{CC506C46-71DA-4FCB-AC8A-AFE79661A6DE}"/>
                </a:ext>
              </a:extLst>
            </p:cNvPr>
            <p:cNvSpPr/>
            <p:nvPr/>
          </p:nvSpPr>
          <p:spPr>
            <a:xfrm rot="21199509">
              <a:off x="2166700" y="1054735"/>
              <a:ext cx="313244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ECE86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5">
              <a:extLst>
                <a:ext uri="{FF2B5EF4-FFF2-40B4-BE49-F238E27FC236}">
                  <a16:creationId xmlns:a16="http://schemas.microsoft.com/office/drawing/2014/main" id="{E377BE71-CFA3-4CEC-943F-CC90689EA00D}"/>
                </a:ext>
              </a:extLst>
            </p:cNvPr>
            <p:cNvSpPr/>
            <p:nvPr/>
          </p:nvSpPr>
          <p:spPr>
            <a:xfrm rot="3918069">
              <a:off x="2507295" y="1231768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ECE86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5">
              <a:extLst>
                <a:ext uri="{FF2B5EF4-FFF2-40B4-BE49-F238E27FC236}">
                  <a16:creationId xmlns:a16="http://schemas.microsoft.com/office/drawing/2014/main" id="{5B79BEBA-9784-4E67-94F0-019A9B81FC9F}"/>
                </a:ext>
              </a:extLst>
            </p:cNvPr>
            <p:cNvSpPr/>
            <p:nvPr/>
          </p:nvSpPr>
          <p:spPr>
            <a:xfrm rot="8544647">
              <a:off x="2446649" y="1599713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ECE86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5">
              <a:extLst>
                <a:ext uri="{FF2B5EF4-FFF2-40B4-BE49-F238E27FC236}">
                  <a16:creationId xmlns:a16="http://schemas.microsoft.com/office/drawing/2014/main" id="{AA309B56-AD1F-4F3E-81E5-44E7470DD738}"/>
                </a:ext>
              </a:extLst>
            </p:cNvPr>
            <p:cNvSpPr/>
            <p:nvPr/>
          </p:nvSpPr>
          <p:spPr>
            <a:xfrm rot="16933644">
              <a:off x="1933965" y="1318198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ECE86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5">
              <a:extLst>
                <a:ext uri="{FF2B5EF4-FFF2-40B4-BE49-F238E27FC236}">
                  <a16:creationId xmlns:a16="http://schemas.microsoft.com/office/drawing/2014/main" id="{47474EAC-A155-494B-99AA-AFE0A309462A}"/>
                </a:ext>
              </a:extLst>
            </p:cNvPr>
            <p:cNvSpPr/>
            <p:nvPr/>
          </p:nvSpPr>
          <p:spPr>
            <a:xfrm rot="12684897">
              <a:off x="2083193" y="1642455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ECE86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5E265C0-CFE4-4862-9FB5-A9E1C04E52F8}"/>
              </a:ext>
            </a:extLst>
          </p:cNvPr>
          <p:cNvGrpSpPr/>
          <p:nvPr/>
        </p:nvGrpSpPr>
        <p:grpSpPr>
          <a:xfrm rot="17356605">
            <a:off x="221569" y="257030"/>
            <a:ext cx="907492" cy="916993"/>
            <a:chOff x="1825507" y="1054735"/>
            <a:chExt cx="1083469" cy="1097859"/>
          </a:xfrm>
        </p:grpSpPr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A5FB5396-9A02-4549-B5F5-94110C807B64}"/>
                </a:ext>
              </a:extLst>
            </p:cNvPr>
            <p:cNvSpPr/>
            <p:nvPr/>
          </p:nvSpPr>
          <p:spPr>
            <a:xfrm rot="21199509">
              <a:off x="2166700" y="1054735"/>
              <a:ext cx="313244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B8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5">
              <a:extLst>
                <a:ext uri="{FF2B5EF4-FFF2-40B4-BE49-F238E27FC236}">
                  <a16:creationId xmlns:a16="http://schemas.microsoft.com/office/drawing/2014/main" id="{300CB983-DD1C-4A66-ADDE-06070F82159D}"/>
                </a:ext>
              </a:extLst>
            </p:cNvPr>
            <p:cNvSpPr/>
            <p:nvPr/>
          </p:nvSpPr>
          <p:spPr>
            <a:xfrm rot="3918069">
              <a:off x="2507295" y="1231768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B8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5">
              <a:extLst>
                <a:ext uri="{FF2B5EF4-FFF2-40B4-BE49-F238E27FC236}">
                  <a16:creationId xmlns:a16="http://schemas.microsoft.com/office/drawing/2014/main" id="{495CAAC6-EA93-4C75-BFBE-404C971AC877}"/>
                </a:ext>
              </a:extLst>
            </p:cNvPr>
            <p:cNvSpPr/>
            <p:nvPr/>
          </p:nvSpPr>
          <p:spPr>
            <a:xfrm rot="8544647">
              <a:off x="2446649" y="1599713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B8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5">
              <a:extLst>
                <a:ext uri="{FF2B5EF4-FFF2-40B4-BE49-F238E27FC236}">
                  <a16:creationId xmlns:a16="http://schemas.microsoft.com/office/drawing/2014/main" id="{084E2747-51A3-4D63-A2B4-11428AF591B3}"/>
                </a:ext>
              </a:extLst>
            </p:cNvPr>
            <p:cNvSpPr/>
            <p:nvPr/>
          </p:nvSpPr>
          <p:spPr>
            <a:xfrm rot="16933644">
              <a:off x="1933965" y="1318198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B8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5">
              <a:extLst>
                <a:ext uri="{FF2B5EF4-FFF2-40B4-BE49-F238E27FC236}">
                  <a16:creationId xmlns:a16="http://schemas.microsoft.com/office/drawing/2014/main" id="{8668CD7B-72B5-4522-BA99-2A1C4A974588}"/>
                </a:ext>
              </a:extLst>
            </p:cNvPr>
            <p:cNvSpPr/>
            <p:nvPr/>
          </p:nvSpPr>
          <p:spPr>
            <a:xfrm rot="12684897">
              <a:off x="2083193" y="1642455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B8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E162CD0-603A-41D4-B5F4-A97817DAF663}"/>
              </a:ext>
            </a:extLst>
          </p:cNvPr>
          <p:cNvGrpSpPr/>
          <p:nvPr/>
        </p:nvGrpSpPr>
        <p:grpSpPr>
          <a:xfrm>
            <a:off x="6433340" y="5063020"/>
            <a:ext cx="268813" cy="292268"/>
            <a:chOff x="1825507" y="1054735"/>
            <a:chExt cx="1083469" cy="1097859"/>
          </a:xfrm>
        </p:grpSpPr>
        <p:sp>
          <p:nvSpPr>
            <p:cNvPr id="47" name="Oval 5">
              <a:extLst>
                <a:ext uri="{FF2B5EF4-FFF2-40B4-BE49-F238E27FC236}">
                  <a16:creationId xmlns:a16="http://schemas.microsoft.com/office/drawing/2014/main" id="{4013D3E6-FA69-482C-B02B-1BB4BE25690B}"/>
                </a:ext>
              </a:extLst>
            </p:cNvPr>
            <p:cNvSpPr/>
            <p:nvPr/>
          </p:nvSpPr>
          <p:spPr>
            <a:xfrm rot="21199509">
              <a:off x="2166700" y="1054735"/>
              <a:ext cx="313244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5">
              <a:extLst>
                <a:ext uri="{FF2B5EF4-FFF2-40B4-BE49-F238E27FC236}">
                  <a16:creationId xmlns:a16="http://schemas.microsoft.com/office/drawing/2014/main" id="{7ACE4F70-CC56-4DAC-8C6D-864B9676B66E}"/>
                </a:ext>
              </a:extLst>
            </p:cNvPr>
            <p:cNvSpPr/>
            <p:nvPr/>
          </p:nvSpPr>
          <p:spPr>
            <a:xfrm rot="3918069">
              <a:off x="2507295" y="1231768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">
              <a:extLst>
                <a:ext uri="{FF2B5EF4-FFF2-40B4-BE49-F238E27FC236}">
                  <a16:creationId xmlns:a16="http://schemas.microsoft.com/office/drawing/2014/main" id="{24D9AFA2-8DAB-4A5A-A81A-B5085229583D}"/>
                </a:ext>
              </a:extLst>
            </p:cNvPr>
            <p:cNvSpPr/>
            <p:nvPr/>
          </p:nvSpPr>
          <p:spPr>
            <a:xfrm rot="8544647">
              <a:off x="2446649" y="1599713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">
              <a:extLst>
                <a:ext uri="{FF2B5EF4-FFF2-40B4-BE49-F238E27FC236}">
                  <a16:creationId xmlns:a16="http://schemas.microsoft.com/office/drawing/2014/main" id="{0C0C3003-831E-4A6B-BFA5-A69B2FB0A7A1}"/>
                </a:ext>
              </a:extLst>
            </p:cNvPr>
            <p:cNvSpPr/>
            <p:nvPr/>
          </p:nvSpPr>
          <p:spPr>
            <a:xfrm rot="16933644">
              <a:off x="1933965" y="1318198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">
              <a:extLst>
                <a:ext uri="{FF2B5EF4-FFF2-40B4-BE49-F238E27FC236}">
                  <a16:creationId xmlns:a16="http://schemas.microsoft.com/office/drawing/2014/main" id="{CB6ECCB0-B9A6-45AF-BE78-060F4523C6E6}"/>
                </a:ext>
              </a:extLst>
            </p:cNvPr>
            <p:cNvSpPr/>
            <p:nvPr/>
          </p:nvSpPr>
          <p:spPr>
            <a:xfrm rot="12684897">
              <a:off x="2083193" y="1642455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6B21726-D6A4-4933-8A05-A844D1DF273D}"/>
              </a:ext>
            </a:extLst>
          </p:cNvPr>
          <p:cNvGrpSpPr/>
          <p:nvPr/>
        </p:nvGrpSpPr>
        <p:grpSpPr>
          <a:xfrm rot="2135813">
            <a:off x="4153720" y="583038"/>
            <a:ext cx="440006" cy="450296"/>
            <a:chOff x="1825507" y="1054735"/>
            <a:chExt cx="1083469" cy="1097859"/>
          </a:xfrm>
        </p:grpSpPr>
        <p:sp>
          <p:nvSpPr>
            <p:cNvPr id="55" name="Oval 5">
              <a:extLst>
                <a:ext uri="{FF2B5EF4-FFF2-40B4-BE49-F238E27FC236}">
                  <a16:creationId xmlns:a16="http://schemas.microsoft.com/office/drawing/2014/main" id="{80E67B95-5495-499B-9CCB-A5CE01BF0E83}"/>
                </a:ext>
              </a:extLst>
            </p:cNvPr>
            <p:cNvSpPr/>
            <p:nvPr/>
          </p:nvSpPr>
          <p:spPr>
            <a:xfrm rot="21199509">
              <a:off x="2166700" y="1054735"/>
              <a:ext cx="313244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">
              <a:extLst>
                <a:ext uri="{FF2B5EF4-FFF2-40B4-BE49-F238E27FC236}">
                  <a16:creationId xmlns:a16="http://schemas.microsoft.com/office/drawing/2014/main" id="{C2E56308-4C97-44B6-9C81-F8513F4850BF}"/>
                </a:ext>
              </a:extLst>
            </p:cNvPr>
            <p:cNvSpPr/>
            <p:nvPr/>
          </p:nvSpPr>
          <p:spPr>
            <a:xfrm rot="3918069">
              <a:off x="2507295" y="1231768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">
              <a:extLst>
                <a:ext uri="{FF2B5EF4-FFF2-40B4-BE49-F238E27FC236}">
                  <a16:creationId xmlns:a16="http://schemas.microsoft.com/office/drawing/2014/main" id="{5C9B24ED-055F-451B-8BE1-EBDFEA7C2DE1}"/>
                </a:ext>
              </a:extLst>
            </p:cNvPr>
            <p:cNvSpPr/>
            <p:nvPr/>
          </p:nvSpPr>
          <p:spPr>
            <a:xfrm rot="8544647">
              <a:off x="2446649" y="1599713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">
              <a:extLst>
                <a:ext uri="{FF2B5EF4-FFF2-40B4-BE49-F238E27FC236}">
                  <a16:creationId xmlns:a16="http://schemas.microsoft.com/office/drawing/2014/main" id="{357EDB5F-F7A2-4823-B730-931E2939CC06}"/>
                </a:ext>
              </a:extLst>
            </p:cNvPr>
            <p:cNvSpPr/>
            <p:nvPr/>
          </p:nvSpPr>
          <p:spPr>
            <a:xfrm rot="16933644">
              <a:off x="1933965" y="1318198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">
              <a:extLst>
                <a:ext uri="{FF2B5EF4-FFF2-40B4-BE49-F238E27FC236}">
                  <a16:creationId xmlns:a16="http://schemas.microsoft.com/office/drawing/2014/main" id="{6F89930A-DAE7-4BA1-8F6C-7FC42CDD7E91}"/>
                </a:ext>
              </a:extLst>
            </p:cNvPr>
            <p:cNvSpPr/>
            <p:nvPr/>
          </p:nvSpPr>
          <p:spPr>
            <a:xfrm rot="12684897">
              <a:off x="2083193" y="1642455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66DD9CD-9AA1-4441-ABF2-7ED3B81E798A}"/>
              </a:ext>
            </a:extLst>
          </p:cNvPr>
          <p:cNvGrpSpPr/>
          <p:nvPr/>
        </p:nvGrpSpPr>
        <p:grpSpPr>
          <a:xfrm rot="4123309">
            <a:off x="1015469" y="1563212"/>
            <a:ext cx="495657" cy="442442"/>
            <a:chOff x="-2530816" y="3935464"/>
            <a:chExt cx="1629116" cy="1629116"/>
          </a:xfrm>
          <a:solidFill>
            <a:scrgbClr r="0" g="0" b="0">
              <a:alpha val="88000"/>
            </a:scrgbClr>
          </a:solidFill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647F1766-F5D6-4F25-B1C1-A03E7B7095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2530816" y="3935464"/>
              <a:ext cx="1629116" cy="1629116"/>
            </a:xfrm>
            <a:prstGeom prst="rect">
              <a:avLst/>
            </a:prstGeom>
          </p:spPr>
        </p:pic>
        <p:pic>
          <p:nvPicPr>
            <p:cNvPr id="62" name="Graphic 61">
              <a:extLst>
                <a:ext uri="{FF2B5EF4-FFF2-40B4-BE49-F238E27FC236}">
                  <a16:creationId xmlns:a16="http://schemas.microsoft.com/office/drawing/2014/main" id="{532E78FC-B821-4D60-B335-EA03ECA9CF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-2437616" y="4026815"/>
              <a:ext cx="1446414" cy="1446414"/>
            </a:xfrm>
            <a:prstGeom prst="rect">
              <a:avLst/>
            </a:prstGeom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FB95A4A-DC22-4E63-BA9F-28438C54E9A8}"/>
              </a:ext>
            </a:extLst>
          </p:cNvPr>
          <p:cNvGrpSpPr/>
          <p:nvPr/>
        </p:nvGrpSpPr>
        <p:grpSpPr>
          <a:xfrm rot="8640499">
            <a:off x="5326443" y="4892852"/>
            <a:ext cx="531169" cy="466842"/>
            <a:chOff x="-2530816" y="3935464"/>
            <a:chExt cx="1629116" cy="1629116"/>
          </a:xfrm>
          <a:solidFill>
            <a:scrgbClr r="0" g="0" b="0">
              <a:alpha val="90000"/>
            </a:scrgbClr>
          </a:solidFill>
        </p:grpSpPr>
        <p:pic>
          <p:nvPicPr>
            <p:cNvPr id="67" name="Graphic 66">
              <a:extLst>
                <a:ext uri="{FF2B5EF4-FFF2-40B4-BE49-F238E27FC236}">
                  <a16:creationId xmlns:a16="http://schemas.microsoft.com/office/drawing/2014/main" id="{58907DE2-5AA5-4898-BB51-59DDDFC40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-2530816" y="3935464"/>
              <a:ext cx="1629116" cy="1629116"/>
            </a:xfrm>
            <a:prstGeom prst="rect">
              <a:avLst/>
            </a:prstGeom>
          </p:spPr>
        </p:pic>
        <p:pic>
          <p:nvPicPr>
            <p:cNvPr id="68" name="Graphic 67">
              <a:extLst>
                <a:ext uri="{FF2B5EF4-FFF2-40B4-BE49-F238E27FC236}">
                  <a16:creationId xmlns:a16="http://schemas.microsoft.com/office/drawing/2014/main" id="{14C8C10D-BF4B-4429-8AB6-BEA61808F1A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-2437616" y="4026815"/>
              <a:ext cx="1446414" cy="1446414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AC4FC65-52BB-42DE-862D-3D774D3709D9}"/>
              </a:ext>
            </a:extLst>
          </p:cNvPr>
          <p:cNvGrpSpPr/>
          <p:nvPr/>
        </p:nvGrpSpPr>
        <p:grpSpPr>
          <a:xfrm rot="6424653">
            <a:off x="1335094" y="604360"/>
            <a:ext cx="948664" cy="1055648"/>
            <a:chOff x="4604247" y="5395996"/>
            <a:chExt cx="1044000" cy="1227353"/>
          </a:xfrm>
          <a:solidFill>
            <a:scrgbClr r="0" g="0" b="0">
              <a:alpha val="90000"/>
            </a:scrgbClr>
          </a:solidFill>
        </p:grpSpPr>
        <p:pic>
          <p:nvPicPr>
            <p:cNvPr id="70" name="Graphic 69">
              <a:extLst>
                <a:ext uri="{FF2B5EF4-FFF2-40B4-BE49-F238E27FC236}">
                  <a16:creationId xmlns:a16="http://schemas.microsoft.com/office/drawing/2014/main" id="{CDFCB89B-B0AE-4AA8-9405-DCEAB2DE8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6613672">
              <a:off x="4512570" y="5487673"/>
              <a:ext cx="1227353" cy="1044000"/>
            </a:xfrm>
            <a:prstGeom prst="rect">
              <a:avLst/>
            </a:prstGeom>
          </p:spPr>
        </p:pic>
        <p:pic>
          <p:nvPicPr>
            <p:cNvPr id="71" name="Graphic 70">
              <a:extLst>
                <a:ext uri="{FF2B5EF4-FFF2-40B4-BE49-F238E27FC236}">
                  <a16:creationId xmlns:a16="http://schemas.microsoft.com/office/drawing/2014/main" id="{1ED37C5D-2759-475C-9865-F3C5E685497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6613672">
              <a:off x="4584752" y="5550342"/>
              <a:ext cx="1080000" cy="918660"/>
            </a:xfrm>
            <a:prstGeom prst="rect">
              <a:avLst/>
            </a:prstGeom>
          </p:spPr>
        </p:pic>
      </p:grpSp>
      <p:pic>
        <p:nvPicPr>
          <p:cNvPr id="72" name="Picture 71">
            <a:extLst>
              <a:ext uri="{FF2B5EF4-FFF2-40B4-BE49-F238E27FC236}">
                <a16:creationId xmlns:a16="http://schemas.microsoft.com/office/drawing/2014/main" id="{3BD50D8A-36E2-4DB0-B45B-CE580F583164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61" r="17175" b="41626"/>
          <a:stretch/>
        </p:blipFill>
        <p:spPr>
          <a:xfrm>
            <a:off x="2205387" y="2614147"/>
            <a:ext cx="3123981" cy="3604002"/>
          </a:xfrm>
          <a:custGeom>
            <a:avLst/>
            <a:gdLst>
              <a:gd name="connsiteX0" fmla="*/ 0 w 3123981"/>
              <a:gd name="connsiteY0" fmla="*/ 0 h 3604002"/>
              <a:gd name="connsiteX1" fmla="*/ 3059126 w 3123981"/>
              <a:gd name="connsiteY1" fmla="*/ 0 h 3604002"/>
              <a:gd name="connsiteX2" fmla="*/ 3105940 w 3123981"/>
              <a:gd name="connsiteY2" fmla="*/ 98587 h 3604002"/>
              <a:gd name="connsiteX3" fmla="*/ 3123981 w 3123981"/>
              <a:gd name="connsiteY3" fmla="*/ 146500 h 3604002"/>
              <a:gd name="connsiteX4" fmla="*/ 3123981 w 3123981"/>
              <a:gd name="connsiteY4" fmla="*/ 2450204 h 3604002"/>
              <a:gd name="connsiteX5" fmla="*/ 3105940 w 3123981"/>
              <a:gd name="connsiteY5" fmla="*/ 2498116 h 3604002"/>
              <a:gd name="connsiteX6" fmla="*/ 2609130 w 3123981"/>
              <a:gd name="connsiteY6" fmla="*/ 3259711 h 3604002"/>
              <a:gd name="connsiteX7" fmla="*/ 2532180 w 3123981"/>
              <a:gd name="connsiteY7" fmla="*/ 3333792 h 3604002"/>
              <a:gd name="connsiteX8" fmla="*/ 2522458 w 3123981"/>
              <a:gd name="connsiteY8" fmla="*/ 3339155 h 3604002"/>
              <a:gd name="connsiteX9" fmla="*/ 1519382 w 3123981"/>
              <a:gd name="connsiteY9" fmla="*/ 3599961 h 3604002"/>
              <a:gd name="connsiteX10" fmla="*/ 259826 w 3123981"/>
              <a:gd name="connsiteY10" fmla="*/ 3354018 h 3604002"/>
              <a:gd name="connsiteX11" fmla="*/ 219156 w 3123981"/>
              <a:gd name="connsiteY11" fmla="*/ 3332285 h 3604002"/>
              <a:gd name="connsiteX12" fmla="*/ 124522 w 3123981"/>
              <a:gd name="connsiteY12" fmla="*/ 3240612 h 3604002"/>
              <a:gd name="connsiteX13" fmla="*/ 0 w 3123981"/>
              <a:gd name="connsiteY13" fmla="*/ 3095825 h 3604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23981" h="3604002">
                <a:moveTo>
                  <a:pt x="0" y="0"/>
                </a:moveTo>
                <a:lnTo>
                  <a:pt x="3059126" y="0"/>
                </a:lnTo>
                <a:lnTo>
                  <a:pt x="3105940" y="98587"/>
                </a:lnTo>
                <a:lnTo>
                  <a:pt x="3123981" y="146500"/>
                </a:lnTo>
                <a:lnTo>
                  <a:pt x="3123981" y="2450204"/>
                </a:lnTo>
                <a:lnTo>
                  <a:pt x="3105940" y="2498116"/>
                </a:lnTo>
                <a:cubicBezTo>
                  <a:pt x="2981005" y="2792350"/>
                  <a:pt x="2811545" y="3051148"/>
                  <a:pt x="2609130" y="3259711"/>
                </a:cubicBezTo>
                <a:lnTo>
                  <a:pt x="2532180" y="3333792"/>
                </a:lnTo>
                <a:lnTo>
                  <a:pt x="2522458" y="3339155"/>
                </a:lnTo>
                <a:cubicBezTo>
                  <a:pt x="2217959" y="3488243"/>
                  <a:pt x="1879200" y="3580093"/>
                  <a:pt x="1519382" y="3599961"/>
                </a:cubicBezTo>
                <a:cubicBezTo>
                  <a:pt x="1069610" y="3624797"/>
                  <a:pt x="640159" y="3534221"/>
                  <a:pt x="259826" y="3354018"/>
                </a:cubicBezTo>
                <a:lnTo>
                  <a:pt x="219156" y="3332285"/>
                </a:lnTo>
                <a:lnTo>
                  <a:pt x="124522" y="3240612"/>
                </a:lnTo>
                <a:lnTo>
                  <a:pt x="0" y="3095825"/>
                </a:lnTo>
                <a:close/>
              </a:path>
            </a:pathLst>
          </a:cu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53695707-D891-40CC-AF74-4A3BB45FE1D4}"/>
              </a:ext>
            </a:extLst>
          </p:cNvPr>
          <p:cNvSpPr txBox="1"/>
          <p:nvPr/>
        </p:nvSpPr>
        <p:spPr>
          <a:xfrm>
            <a:off x="1819851" y="1476677"/>
            <a:ext cx="3576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>
                <a:solidFill>
                  <a:srgbClr val="EDBA00"/>
                </a:solidFill>
                <a:latin typeface="UTM Than Chien Tranh" panose="02040403050506020204" pitchFamily="18" charset="0"/>
              </a:rPr>
              <a:t>MỪNG NĂM </a:t>
            </a:r>
          </a:p>
          <a:p>
            <a:pPr algn="ctr"/>
            <a:r>
              <a:rPr lang="en-US" sz="3600" i="1">
                <a:solidFill>
                  <a:srgbClr val="EDBA00"/>
                </a:solidFill>
                <a:latin typeface="UTM Than Chien Tranh" panose="02040403050506020204" pitchFamily="18" charset="0"/>
              </a:rPr>
              <a:t>TÂN SỬU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06C9DC8-77BC-4E5B-AB8D-B2C06D98AD30}"/>
              </a:ext>
            </a:extLst>
          </p:cNvPr>
          <p:cNvGrpSpPr/>
          <p:nvPr/>
        </p:nvGrpSpPr>
        <p:grpSpPr>
          <a:xfrm>
            <a:off x="4604247" y="5395996"/>
            <a:ext cx="1044000" cy="1227353"/>
            <a:chOff x="4604247" y="5395996"/>
            <a:chExt cx="1044000" cy="1227353"/>
          </a:xfrm>
          <a:solidFill>
            <a:scrgbClr r="0" g="0" b="0">
              <a:alpha val="98000"/>
            </a:scrgbClr>
          </a:solidFill>
        </p:grpSpPr>
        <p:pic>
          <p:nvPicPr>
            <p:cNvPr id="64" name="Graphic 63">
              <a:extLst>
                <a:ext uri="{FF2B5EF4-FFF2-40B4-BE49-F238E27FC236}">
                  <a16:creationId xmlns:a16="http://schemas.microsoft.com/office/drawing/2014/main" id="{F39E9D14-BB21-46EC-9A70-4E906FA06A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 rot="6613672">
              <a:off x="4512570" y="5487673"/>
              <a:ext cx="1227353" cy="1044000"/>
            </a:xfrm>
            <a:prstGeom prst="rect">
              <a:avLst/>
            </a:prstGeom>
          </p:spPr>
        </p:pic>
        <p:pic>
          <p:nvPicPr>
            <p:cNvPr id="65" name="Graphic 64">
              <a:extLst>
                <a:ext uri="{FF2B5EF4-FFF2-40B4-BE49-F238E27FC236}">
                  <a16:creationId xmlns:a16="http://schemas.microsoft.com/office/drawing/2014/main" id="{252C76CE-5963-452E-BBFD-DC568B19A81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 rot="6613672">
              <a:off x="4584752" y="5550342"/>
              <a:ext cx="1080000" cy="918660"/>
            </a:xfrm>
            <a:prstGeom prst="rect">
              <a:avLst/>
            </a:prstGeom>
          </p:spPr>
        </p:pic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B695800-DB2C-48B9-B26A-D1E8BFA6A944}"/>
              </a:ext>
            </a:extLst>
          </p:cNvPr>
          <p:cNvGrpSpPr/>
          <p:nvPr/>
        </p:nvGrpSpPr>
        <p:grpSpPr>
          <a:xfrm rot="21282583">
            <a:off x="318077" y="3091511"/>
            <a:ext cx="580331" cy="596602"/>
            <a:chOff x="1825507" y="1054735"/>
            <a:chExt cx="1083469" cy="1097859"/>
          </a:xfrm>
        </p:grpSpPr>
        <p:sp>
          <p:nvSpPr>
            <p:cNvPr id="74" name="Oval 5">
              <a:extLst>
                <a:ext uri="{FF2B5EF4-FFF2-40B4-BE49-F238E27FC236}">
                  <a16:creationId xmlns:a16="http://schemas.microsoft.com/office/drawing/2014/main" id="{FA716D36-BF23-4D66-BAFB-ED25055C9F9C}"/>
                </a:ext>
              </a:extLst>
            </p:cNvPr>
            <p:cNvSpPr/>
            <p:nvPr/>
          </p:nvSpPr>
          <p:spPr>
            <a:xfrm rot="21199509">
              <a:off x="2166700" y="1054735"/>
              <a:ext cx="313244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5">
              <a:extLst>
                <a:ext uri="{FF2B5EF4-FFF2-40B4-BE49-F238E27FC236}">
                  <a16:creationId xmlns:a16="http://schemas.microsoft.com/office/drawing/2014/main" id="{7019C7C1-001D-4A27-A652-AA712053ADB2}"/>
                </a:ext>
              </a:extLst>
            </p:cNvPr>
            <p:cNvSpPr/>
            <p:nvPr/>
          </p:nvSpPr>
          <p:spPr>
            <a:xfrm rot="3918069">
              <a:off x="2507295" y="1231768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5">
              <a:extLst>
                <a:ext uri="{FF2B5EF4-FFF2-40B4-BE49-F238E27FC236}">
                  <a16:creationId xmlns:a16="http://schemas.microsoft.com/office/drawing/2014/main" id="{486FC18D-D3D2-4DF7-AA1B-339EDA5B6A31}"/>
                </a:ext>
              </a:extLst>
            </p:cNvPr>
            <p:cNvSpPr/>
            <p:nvPr/>
          </p:nvSpPr>
          <p:spPr>
            <a:xfrm rot="8544647">
              <a:off x="2446649" y="1599713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5">
              <a:extLst>
                <a:ext uri="{FF2B5EF4-FFF2-40B4-BE49-F238E27FC236}">
                  <a16:creationId xmlns:a16="http://schemas.microsoft.com/office/drawing/2014/main" id="{2BF4BA16-E6E5-4891-A59F-EBF5732DB5B0}"/>
                </a:ext>
              </a:extLst>
            </p:cNvPr>
            <p:cNvSpPr/>
            <p:nvPr/>
          </p:nvSpPr>
          <p:spPr>
            <a:xfrm rot="16933644">
              <a:off x="1933965" y="1318198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5">
              <a:extLst>
                <a:ext uri="{FF2B5EF4-FFF2-40B4-BE49-F238E27FC236}">
                  <a16:creationId xmlns:a16="http://schemas.microsoft.com/office/drawing/2014/main" id="{B1DD3CC8-042B-4E72-8718-59483673D7CD}"/>
                </a:ext>
              </a:extLst>
            </p:cNvPr>
            <p:cNvSpPr/>
            <p:nvPr/>
          </p:nvSpPr>
          <p:spPr>
            <a:xfrm rot="12684897">
              <a:off x="2083193" y="1642455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40FE942-EA8F-410C-82FC-07A606E17348}"/>
              </a:ext>
            </a:extLst>
          </p:cNvPr>
          <p:cNvGrpSpPr/>
          <p:nvPr/>
        </p:nvGrpSpPr>
        <p:grpSpPr>
          <a:xfrm>
            <a:off x="491956" y="5595111"/>
            <a:ext cx="413093" cy="391182"/>
            <a:chOff x="1825507" y="1054735"/>
            <a:chExt cx="1083469" cy="1097859"/>
          </a:xfrm>
        </p:grpSpPr>
        <p:sp>
          <p:nvSpPr>
            <p:cNvPr id="83" name="Oval 5">
              <a:extLst>
                <a:ext uri="{FF2B5EF4-FFF2-40B4-BE49-F238E27FC236}">
                  <a16:creationId xmlns:a16="http://schemas.microsoft.com/office/drawing/2014/main" id="{8740D08D-6ED6-4B04-9FC2-C418D6E8D1A7}"/>
                </a:ext>
              </a:extLst>
            </p:cNvPr>
            <p:cNvSpPr/>
            <p:nvPr/>
          </p:nvSpPr>
          <p:spPr>
            <a:xfrm rot="21199509">
              <a:off x="2166700" y="1054735"/>
              <a:ext cx="313244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ECE86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5">
              <a:extLst>
                <a:ext uri="{FF2B5EF4-FFF2-40B4-BE49-F238E27FC236}">
                  <a16:creationId xmlns:a16="http://schemas.microsoft.com/office/drawing/2014/main" id="{61767435-4E0C-42D7-906B-A946E8C1E16D}"/>
                </a:ext>
              </a:extLst>
            </p:cNvPr>
            <p:cNvSpPr/>
            <p:nvPr/>
          </p:nvSpPr>
          <p:spPr>
            <a:xfrm rot="3918069">
              <a:off x="2507295" y="1231768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ECE86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5">
              <a:extLst>
                <a:ext uri="{FF2B5EF4-FFF2-40B4-BE49-F238E27FC236}">
                  <a16:creationId xmlns:a16="http://schemas.microsoft.com/office/drawing/2014/main" id="{B468D093-EFA4-4735-90FA-F2380EB9FF5F}"/>
                </a:ext>
              </a:extLst>
            </p:cNvPr>
            <p:cNvSpPr/>
            <p:nvPr/>
          </p:nvSpPr>
          <p:spPr>
            <a:xfrm rot="8544647">
              <a:off x="2446649" y="1599713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ECE86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5">
              <a:extLst>
                <a:ext uri="{FF2B5EF4-FFF2-40B4-BE49-F238E27FC236}">
                  <a16:creationId xmlns:a16="http://schemas.microsoft.com/office/drawing/2014/main" id="{6D551D37-6952-4254-B49D-D8F5B394C00E}"/>
                </a:ext>
              </a:extLst>
            </p:cNvPr>
            <p:cNvSpPr/>
            <p:nvPr/>
          </p:nvSpPr>
          <p:spPr>
            <a:xfrm rot="16933644">
              <a:off x="1933965" y="1318198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ECE86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5">
              <a:extLst>
                <a:ext uri="{FF2B5EF4-FFF2-40B4-BE49-F238E27FC236}">
                  <a16:creationId xmlns:a16="http://schemas.microsoft.com/office/drawing/2014/main" id="{D339B0A1-A241-4C5C-A33C-7D0FCBD7252A}"/>
                </a:ext>
              </a:extLst>
            </p:cNvPr>
            <p:cNvSpPr/>
            <p:nvPr/>
          </p:nvSpPr>
          <p:spPr>
            <a:xfrm rot="12684897">
              <a:off x="2083193" y="1642455"/>
              <a:ext cx="293223" cy="510139"/>
            </a:xfrm>
            <a:custGeom>
              <a:avLst/>
              <a:gdLst>
                <a:gd name="connsiteX0" fmla="*/ 0 w 2880000"/>
                <a:gd name="connsiteY0" fmla="*/ 1440000 h 2880000"/>
                <a:gd name="connsiteX1" fmla="*/ 1440000 w 2880000"/>
                <a:gd name="connsiteY1" fmla="*/ 0 h 2880000"/>
                <a:gd name="connsiteX2" fmla="*/ 2880000 w 2880000"/>
                <a:gd name="connsiteY2" fmla="*/ 1440000 h 2880000"/>
                <a:gd name="connsiteX3" fmla="*/ 1440000 w 2880000"/>
                <a:gd name="connsiteY3" fmla="*/ 2880000 h 2880000"/>
                <a:gd name="connsiteX4" fmla="*/ 0 w 2880000"/>
                <a:gd name="connsiteY4" fmla="*/ 1440000 h 2880000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142 w 2880142"/>
                <a:gd name="connsiteY0" fmla="*/ 1440000 h 3678897"/>
                <a:gd name="connsiteX1" fmla="*/ 1440142 w 2880142"/>
                <a:gd name="connsiteY1" fmla="*/ 0 h 3678897"/>
                <a:gd name="connsiteX2" fmla="*/ 2880142 w 2880142"/>
                <a:gd name="connsiteY2" fmla="*/ 1440000 h 3678897"/>
                <a:gd name="connsiteX3" fmla="*/ 1507519 w 2880142"/>
                <a:gd name="connsiteY3" fmla="*/ 3678897 h 3678897"/>
                <a:gd name="connsiteX4" fmla="*/ 142 w 2880142"/>
                <a:gd name="connsiteY4" fmla="*/ 1440000 h 3678897"/>
                <a:gd name="connsiteX0" fmla="*/ 0 w 2880000"/>
                <a:gd name="connsiteY0" fmla="*/ 1440000 h 3698147"/>
                <a:gd name="connsiteX1" fmla="*/ 1440000 w 2880000"/>
                <a:gd name="connsiteY1" fmla="*/ 0 h 3698147"/>
                <a:gd name="connsiteX2" fmla="*/ 2880000 w 2880000"/>
                <a:gd name="connsiteY2" fmla="*/ 1440000 h 3698147"/>
                <a:gd name="connsiteX3" fmla="*/ 1440000 w 2880000"/>
                <a:gd name="connsiteY3" fmla="*/ 3698147 h 3698147"/>
                <a:gd name="connsiteX4" fmla="*/ 0 w 2880000"/>
                <a:gd name="connsiteY4" fmla="*/ 1440000 h 3698147"/>
                <a:gd name="connsiteX0" fmla="*/ 47 w 2880047"/>
                <a:gd name="connsiteY0" fmla="*/ 1440000 h 3688522"/>
                <a:gd name="connsiteX1" fmla="*/ 1440047 w 2880047"/>
                <a:gd name="connsiteY1" fmla="*/ 0 h 3688522"/>
                <a:gd name="connsiteX2" fmla="*/ 2880047 w 2880047"/>
                <a:gd name="connsiteY2" fmla="*/ 1440000 h 3688522"/>
                <a:gd name="connsiteX3" fmla="*/ 1478548 w 2880047"/>
                <a:gd name="connsiteY3" fmla="*/ 3688522 h 3688522"/>
                <a:gd name="connsiteX4" fmla="*/ 47 w 2880047"/>
                <a:gd name="connsiteY4" fmla="*/ 1440000 h 368852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303512"/>
                <a:gd name="connsiteX1" fmla="*/ 1440000 w 2880000"/>
                <a:gd name="connsiteY1" fmla="*/ 0 h 3303512"/>
                <a:gd name="connsiteX2" fmla="*/ 2880000 w 2880000"/>
                <a:gd name="connsiteY2" fmla="*/ 1440000 h 3303512"/>
                <a:gd name="connsiteX3" fmla="*/ 1440000 w 2880000"/>
                <a:gd name="connsiteY3" fmla="*/ 3303512 h 3303512"/>
                <a:gd name="connsiteX4" fmla="*/ 0 w 2880000"/>
                <a:gd name="connsiteY4" fmla="*/ 1440000 h 3303512"/>
                <a:gd name="connsiteX0" fmla="*/ 0 w 2880000"/>
                <a:gd name="connsiteY0" fmla="*/ 1440000 h 3986906"/>
                <a:gd name="connsiteX1" fmla="*/ 1440000 w 2880000"/>
                <a:gd name="connsiteY1" fmla="*/ 0 h 3986906"/>
                <a:gd name="connsiteX2" fmla="*/ 2880000 w 2880000"/>
                <a:gd name="connsiteY2" fmla="*/ 1440000 h 3986906"/>
                <a:gd name="connsiteX3" fmla="*/ 1440000 w 2880000"/>
                <a:gd name="connsiteY3" fmla="*/ 3986906 h 3986906"/>
                <a:gd name="connsiteX4" fmla="*/ 0 w 2880000"/>
                <a:gd name="connsiteY4" fmla="*/ 1440000 h 398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00" h="3986906">
                  <a:moveTo>
                    <a:pt x="0" y="1440000"/>
                  </a:moveTo>
                  <a:cubicBezTo>
                    <a:pt x="0" y="775516"/>
                    <a:pt x="644710" y="0"/>
                    <a:pt x="1440000" y="0"/>
                  </a:cubicBezTo>
                  <a:cubicBezTo>
                    <a:pt x="2235290" y="0"/>
                    <a:pt x="2880000" y="644710"/>
                    <a:pt x="2880000" y="1440000"/>
                  </a:cubicBezTo>
                  <a:cubicBezTo>
                    <a:pt x="2880000" y="2235290"/>
                    <a:pt x="2273791" y="3496017"/>
                    <a:pt x="1440000" y="3986906"/>
                  </a:cubicBezTo>
                  <a:cubicBezTo>
                    <a:pt x="596584" y="3524894"/>
                    <a:pt x="0" y="2104484"/>
                    <a:pt x="0" y="1440000"/>
                  </a:cubicBezTo>
                  <a:close/>
                </a:path>
              </a:pathLst>
            </a:custGeom>
            <a:solidFill>
              <a:srgbClr val="FECE86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2745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UTM Than Chien Tranh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Anhdo - Datacare</dc:creator>
  <cp:lastModifiedBy>Anhdo - Datacare</cp:lastModifiedBy>
  <cp:revision>13</cp:revision>
  <dcterms:created xsi:type="dcterms:W3CDTF">2021-01-06T08:31:56Z</dcterms:created>
  <dcterms:modified xsi:type="dcterms:W3CDTF">2021-01-07T12:19:03Z</dcterms:modified>
</cp:coreProperties>
</file>