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B5A6"/>
    <a:srgbClr val="521F2A"/>
    <a:srgbClr val="8F2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748" y="912"/>
      </p:cViewPr>
      <p:guideLst>
        <p:guide orient="horz" pos="2592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346836"/>
            <a:ext cx="6995160" cy="286512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322446"/>
            <a:ext cx="6172200" cy="1986914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DC5C-73AF-41D3-BEB5-ABECCF4E7EAF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8D1E-D4FA-4173-A4ED-F5795E7651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643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DC5C-73AF-41D3-BEB5-ABECCF4E7EAF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8D1E-D4FA-4173-A4ED-F5795E7651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763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438150"/>
            <a:ext cx="1774508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438150"/>
            <a:ext cx="5220653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DC5C-73AF-41D3-BEB5-ABECCF4E7EAF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8D1E-D4FA-4173-A4ED-F5795E7651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3342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DC5C-73AF-41D3-BEB5-ABECCF4E7EAF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8D1E-D4FA-4173-A4ED-F5795E7651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606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2051688"/>
            <a:ext cx="7098030" cy="3423284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5507358"/>
            <a:ext cx="7098030" cy="1800224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DC5C-73AF-41D3-BEB5-ABECCF4E7EAF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8D1E-D4FA-4173-A4ED-F5795E7651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265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2190750"/>
            <a:ext cx="349758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2190750"/>
            <a:ext cx="349758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DC5C-73AF-41D3-BEB5-ABECCF4E7EAF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8D1E-D4FA-4173-A4ED-F5795E7651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256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438152"/>
            <a:ext cx="709803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2017396"/>
            <a:ext cx="3481506" cy="98869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3006090"/>
            <a:ext cx="348150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2017396"/>
            <a:ext cx="3498652" cy="988694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3006090"/>
            <a:ext cx="3498652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DC5C-73AF-41D3-BEB5-ABECCF4E7EAF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8D1E-D4FA-4173-A4ED-F5795E7651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915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DC5C-73AF-41D3-BEB5-ABECCF4E7EAF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8D1E-D4FA-4173-A4ED-F5795E7651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605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DC5C-73AF-41D3-BEB5-ABECCF4E7EAF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8D1E-D4FA-4173-A4ED-F5795E7651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772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48640"/>
            <a:ext cx="2654260" cy="19202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1184912"/>
            <a:ext cx="4166235" cy="5848350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468880"/>
            <a:ext cx="2654260" cy="4573906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DC5C-73AF-41D3-BEB5-ABECCF4E7EAF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8D1E-D4FA-4173-A4ED-F5795E7651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507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548640"/>
            <a:ext cx="2654260" cy="192024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1184912"/>
            <a:ext cx="4166235" cy="5848350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468880"/>
            <a:ext cx="2654260" cy="4573906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DC5C-73AF-41D3-BEB5-ABECCF4E7EAF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8D1E-D4FA-4173-A4ED-F5795E7651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039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CDC5C-73AF-41D3-BEB5-ABECCF4E7EAF}" type="datetimeFigureOut">
              <a:rPr lang="vi-VN" smtClean="0"/>
              <a:t>01/03/2021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E8D1E-D4FA-4173-A4ED-F5795E7651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744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9A300A9-F415-4DDD-9979-E892D6F9DB4A}"/>
              </a:ext>
            </a:extLst>
          </p:cNvPr>
          <p:cNvSpPr/>
          <p:nvPr/>
        </p:nvSpPr>
        <p:spPr>
          <a:xfrm>
            <a:off x="0" y="0"/>
            <a:ext cx="7899775" cy="8229600"/>
          </a:xfrm>
          <a:custGeom>
            <a:avLst/>
            <a:gdLst>
              <a:gd name="connsiteX0" fmla="*/ 0 w 7899775"/>
              <a:gd name="connsiteY0" fmla="*/ 0 h 8229600"/>
              <a:gd name="connsiteX1" fmla="*/ 4165162 w 7899775"/>
              <a:gd name="connsiteY1" fmla="*/ 0 h 8229600"/>
              <a:gd name="connsiteX2" fmla="*/ 4166670 w 7899775"/>
              <a:gd name="connsiteY2" fmla="*/ 22101 h 8229600"/>
              <a:gd name="connsiteX3" fmla="*/ 4323509 w 7899775"/>
              <a:gd name="connsiteY3" fmla="*/ 881842 h 8229600"/>
              <a:gd name="connsiteX4" fmla="*/ 5803931 w 7899775"/>
              <a:gd name="connsiteY4" fmla="*/ 2344931 h 8229600"/>
              <a:gd name="connsiteX5" fmla="*/ 6000260 w 7899775"/>
              <a:gd name="connsiteY5" fmla="*/ 4238625 h 8229600"/>
              <a:gd name="connsiteX6" fmla="*/ 7734117 w 7899775"/>
              <a:gd name="connsiteY6" fmla="*/ 8007198 h 8229600"/>
              <a:gd name="connsiteX7" fmla="*/ 7649027 w 7899775"/>
              <a:gd name="connsiteY7" fmla="*/ 8229600 h 8229600"/>
              <a:gd name="connsiteX8" fmla="*/ 2319130 w 7899775"/>
              <a:gd name="connsiteY8" fmla="*/ 8229600 h 8229600"/>
              <a:gd name="connsiteX9" fmla="*/ 2338659 w 7899775"/>
              <a:gd name="connsiteY9" fmla="*/ 8165920 h 8229600"/>
              <a:gd name="connsiteX10" fmla="*/ 2320783 w 7899775"/>
              <a:gd name="connsiteY10" fmla="*/ 6708097 h 8229600"/>
              <a:gd name="connsiteX11" fmla="*/ 1375732 w 7899775"/>
              <a:gd name="connsiteY11" fmla="*/ 4342091 h 8229600"/>
              <a:gd name="connsiteX12" fmla="*/ 33595 w 7899775"/>
              <a:gd name="connsiteY12" fmla="*/ 4125535 h 8229600"/>
              <a:gd name="connsiteX13" fmla="*/ 0 w 7899775"/>
              <a:gd name="connsiteY13" fmla="*/ 4119662 h 822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899775" h="8229600">
                <a:moveTo>
                  <a:pt x="0" y="0"/>
                </a:moveTo>
                <a:lnTo>
                  <a:pt x="4165162" y="0"/>
                </a:lnTo>
                <a:lnTo>
                  <a:pt x="4166670" y="22101"/>
                </a:lnTo>
                <a:cubicBezTo>
                  <a:pt x="4174259" y="329626"/>
                  <a:pt x="4113483" y="548409"/>
                  <a:pt x="4323509" y="881842"/>
                </a:cubicBezTo>
                <a:cubicBezTo>
                  <a:pt x="4603544" y="1326420"/>
                  <a:pt x="5524473" y="1785466"/>
                  <a:pt x="5803931" y="2344931"/>
                </a:cubicBezTo>
                <a:cubicBezTo>
                  <a:pt x="6083390" y="2904396"/>
                  <a:pt x="5692743" y="3257847"/>
                  <a:pt x="6000260" y="4238625"/>
                </a:cubicBezTo>
                <a:cubicBezTo>
                  <a:pt x="6298166" y="5188755"/>
                  <a:pt x="8514978" y="5763571"/>
                  <a:pt x="7734117" y="8007198"/>
                </a:cubicBezTo>
                <a:lnTo>
                  <a:pt x="7649027" y="8229600"/>
                </a:lnTo>
                <a:lnTo>
                  <a:pt x="2319130" y="8229600"/>
                </a:lnTo>
                <a:lnTo>
                  <a:pt x="2338659" y="8165920"/>
                </a:lnTo>
                <a:cubicBezTo>
                  <a:pt x="2493259" y="7688610"/>
                  <a:pt x="2711714" y="7166856"/>
                  <a:pt x="2320783" y="6708097"/>
                </a:cubicBezTo>
                <a:cubicBezTo>
                  <a:pt x="1625796" y="5892524"/>
                  <a:pt x="1824395" y="4799719"/>
                  <a:pt x="1375732" y="4342091"/>
                </a:cubicBezTo>
                <a:cubicBezTo>
                  <a:pt x="1039236" y="3998870"/>
                  <a:pt x="484739" y="4181162"/>
                  <a:pt x="33595" y="4125535"/>
                </a:cubicBezTo>
                <a:lnTo>
                  <a:pt x="0" y="4119662"/>
                </a:lnTo>
                <a:close/>
              </a:path>
            </a:pathLst>
          </a:custGeom>
          <a:solidFill>
            <a:srgbClr val="521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vi-VN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149C0C-042B-4C9D-B7BF-638B8D57728E}"/>
              </a:ext>
            </a:extLst>
          </p:cNvPr>
          <p:cNvSpPr txBox="1"/>
          <p:nvPr/>
        </p:nvSpPr>
        <p:spPr>
          <a:xfrm rot="4161259">
            <a:off x="4927212" y="2569651"/>
            <a:ext cx="2673932" cy="986057"/>
          </a:xfrm>
          <a:custGeom>
            <a:avLst/>
            <a:gdLst>
              <a:gd name="connsiteX0" fmla="*/ 0 w 6048451"/>
              <a:gd name="connsiteY0" fmla="*/ 0 h 1015663"/>
              <a:gd name="connsiteX1" fmla="*/ 6048451 w 6048451"/>
              <a:gd name="connsiteY1" fmla="*/ 0 h 1015663"/>
              <a:gd name="connsiteX2" fmla="*/ 6048451 w 6048451"/>
              <a:gd name="connsiteY2" fmla="*/ 1015663 h 1015663"/>
              <a:gd name="connsiteX3" fmla="*/ 0 w 6048451"/>
              <a:gd name="connsiteY3" fmla="*/ 1015663 h 1015663"/>
              <a:gd name="connsiteX4" fmla="*/ 0 w 6048451"/>
              <a:gd name="connsiteY4" fmla="*/ 0 h 1015663"/>
              <a:gd name="connsiteX0" fmla="*/ 0 w 6048451"/>
              <a:gd name="connsiteY0" fmla="*/ 0 h 1359939"/>
              <a:gd name="connsiteX1" fmla="*/ 6048451 w 6048451"/>
              <a:gd name="connsiteY1" fmla="*/ 0 h 1359939"/>
              <a:gd name="connsiteX2" fmla="*/ 6048451 w 6048451"/>
              <a:gd name="connsiteY2" fmla="*/ 1015663 h 1359939"/>
              <a:gd name="connsiteX3" fmla="*/ 279729 w 6048451"/>
              <a:gd name="connsiteY3" fmla="*/ 1359939 h 1359939"/>
              <a:gd name="connsiteX4" fmla="*/ 0 w 6048451"/>
              <a:gd name="connsiteY4" fmla="*/ 0 h 1359939"/>
              <a:gd name="connsiteX0" fmla="*/ 0 w 6048451"/>
              <a:gd name="connsiteY0" fmla="*/ 0 h 1359939"/>
              <a:gd name="connsiteX1" fmla="*/ 6048451 w 6048451"/>
              <a:gd name="connsiteY1" fmla="*/ 0 h 1359939"/>
              <a:gd name="connsiteX2" fmla="*/ 6048451 w 6048451"/>
              <a:gd name="connsiteY2" fmla="*/ 1015663 h 1359939"/>
              <a:gd name="connsiteX3" fmla="*/ 965244 w 6048451"/>
              <a:gd name="connsiteY3" fmla="*/ 1092859 h 1359939"/>
              <a:gd name="connsiteX4" fmla="*/ 279729 w 6048451"/>
              <a:gd name="connsiteY4" fmla="*/ 1359939 h 1359939"/>
              <a:gd name="connsiteX5" fmla="*/ 0 w 6048451"/>
              <a:gd name="connsiteY5" fmla="*/ 0 h 1359939"/>
              <a:gd name="connsiteX0" fmla="*/ 0 w 6048451"/>
              <a:gd name="connsiteY0" fmla="*/ 0 h 1542307"/>
              <a:gd name="connsiteX1" fmla="*/ 6048451 w 6048451"/>
              <a:gd name="connsiteY1" fmla="*/ 0 h 1542307"/>
              <a:gd name="connsiteX2" fmla="*/ 6048451 w 6048451"/>
              <a:gd name="connsiteY2" fmla="*/ 1015663 h 1542307"/>
              <a:gd name="connsiteX3" fmla="*/ 965244 w 6048451"/>
              <a:gd name="connsiteY3" fmla="*/ 1092859 h 1542307"/>
              <a:gd name="connsiteX4" fmla="*/ 328586 w 6048451"/>
              <a:gd name="connsiteY4" fmla="*/ 1542307 h 1542307"/>
              <a:gd name="connsiteX5" fmla="*/ 0 w 6048451"/>
              <a:gd name="connsiteY5" fmla="*/ 0 h 1542307"/>
              <a:gd name="connsiteX0" fmla="*/ 0 w 6048451"/>
              <a:gd name="connsiteY0" fmla="*/ 0 h 1542307"/>
              <a:gd name="connsiteX1" fmla="*/ 6048451 w 6048451"/>
              <a:gd name="connsiteY1" fmla="*/ 0 h 1542307"/>
              <a:gd name="connsiteX2" fmla="*/ 6048451 w 6048451"/>
              <a:gd name="connsiteY2" fmla="*/ 1015663 h 1542307"/>
              <a:gd name="connsiteX3" fmla="*/ 2434771 w 6048451"/>
              <a:gd name="connsiteY3" fmla="*/ 764616 h 1542307"/>
              <a:gd name="connsiteX4" fmla="*/ 965244 w 6048451"/>
              <a:gd name="connsiteY4" fmla="*/ 1092859 h 1542307"/>
              <a:gd name="connsiteX5" fmla="*/ 328586 w 6048451"/>
              <a:gd name="connsiteY5" fmla="*/ 1542307 h 1542307"/>
              <a:gd name="connsiteX6" fmla="*/ 0 w 6048451"/>
              <a:gd name="connsiteY6" fmla="*/ 0 h 1542307"/>
              <a:gd name="connsiteX0" fmla="*/ 0 w 6048451"/>
              <a:gd name="connsiteY0" fmla="*/ 254465 h 1796772"/>
              <a:gd name="connsiteX1" fmla="*/ 1345488 w 6048451"/>
              <a:gd name="connsiteY1" fmla="*/ 192 h 1796772"/>
              <a:gd name="connsiteX2" fmla="*/ 6048451 w 6048451"/>
              <a:gd name="connsiteY2" fmla="*/ 254465 h 1796772"/>
              <a:gd name="connsiteX3" fmla="*/ 6048451 w 6048451"/>
              <a:gd name="connsiteY3" fmla="*/ 1270128 h 1796772"/>
              <a:gd name="connsiteX4" fmla="*/ 2434771 w 6048451"/>
              <a:gd name="connsiteY4" fmla="*/ 1019081 h 1796772"/>
              <a:gd name="connsiteX5" fmla="*/ 965244 w 6048451"/>
              <a:gd name="connsiteY5" fmla="*/ 1347324 h 1796772"/>
              <a:gd name="connsiteX6" fmla="*/ 328586 w 6048451"/>
              <a:gd name="connsiteY6" fmla="*/ 1796772 h 1796772"/>
              <a:gd name="connsiteX7" fmla="*/ 0 w 6048451"/>
              <a:gd name="connsiteY7" fmla="*/ 254465 h 1796772"/>
              <a:gd name="connsiteX0" fmla="*/ 0 w 5762549"/>
              <a:gd name="connsiteY0" fmla="*/ 558956 h 1796672"/>
              <a:gd name="connsiteX1" fmla="*/ 1059586 w 5762549"/>
              <a:gd name="connsiteY1" fmla="*/ 92 h 1796672"/>
              <a:gd name="connsiteX2" fmla="*/ 5762549 w 5762549"/>
              <a:gd name="connsiteY2" fmla="*/ 254365 h 1796672"/>
              <a:gd name="connsiteX3" fmla="*/ 5762549 w 5762549"/>
              <a:gd name="connsiteY3" fmla="*/ 1270028 h 1796672"/>
              <a:gd name="connsiteX4" fmla="*/ 2148869 w 5762549"/>
              <a:gd name="connsiteY4" fmla="*/ 1018981 h 1796672"/>
              <a:gd name="connsiteX5" fmla="*/ 679342 w 5762549"/>
              <a:gd name="connsiteY5" fmla="*/ 1347224 h 1796672"/>
              <a:gd name="connsiteX6" fmla="*/ 42684 w 5762549"/>
              <a:gd name="connsiteY6" fmla="*/ 1796672 h 1796672"/>
              <a:gd name="connsiteX7" fmla="*/ 0 w 5762549"/>
              <a:gd name="connsiteY7" fmla="*/ 558956 h 1796672"/>
              <a:gd name="connsiteX0" fmla="*/ 0 w 5762549"/>
              <a:gd name="connsiteY0" fmla="*/ 558956 h 1796672"/>
              <a:gd name="connsiteX1" fmla="*/ 1059586 w 5762549"/>
              <a:gd name="connsiteY1" fmla="*/ 92 h 1796672"/>
              <a:gd name="connsiteX2" fmla="*/ 5329734 w 5762549"/>
              <a:gd name="connsiteY2" fmla="*/ 345554 h 1796672"/>
              <a:gd name="connsiteX3" fmla="*/ 5762549 w 5762549"/>
              <a:gd name="connsiteY3" fmla="*/ 1270028 h 1796672"/>
              <a:gd name="connsiteX4" fmla="*/ 2148869 w 5762549"/>
              <a:gd name="connsiteY4" fmla="*/ 1018981 h 1796672"/>
              <a:gd name="connsiteX5" fmla="*/ 679342 w 5762549"/>
              <a:gd name="connsiteY5" fmla="*/ 1347224 h 1796672"/>
              <a:gd name="connsiteX6" fmla="*/ 42684 w 5762549"/>
              <a:gd name="connsiteY6" fmla="*/ 1796672 h 1796672"/>
              <a:gd name="connsiteX7" fmla="*/ 0 w 5762549"/>
              <a:gd name="connsiteY7" fmla="*/ 558956 h 1796672"/>
              <a:gd name="connsiteX0" fmla="*/ 0 w 5329734"/>
              <a:gd name="connsiteY0" fmla="*/ 558956 h 1796672"/>
              <a:gd name="connsiteX1" fmla="*/ 1059586 w 5329734"/>
              <a:gd name="connsiteY1" fmla="*/ 92 h 1796672"/>
              <a:gd name="connsiteX2" fmla="*/ 5329734 w 5329734"/>
              <a:gd name="connsiteY2" fmla="*/ 345554 h 1796672"/>
              <a:gd name="connsiteX3" fmla="*/ 5033077 w 5329734"/>
              <a:gd name="connsiteY3" fmla="*/ 1465455 h 1796672"/>
              <a:gd name="connsiteX4" fmla="*/ 2148869 w 5329734"/>
              <a:gd name="connsiteY4" fmla="*/ 1018981 h 1796672"/>
              <a:gd name="connsiteX5" fmla="*/ 679342 w 5329734"/>
              <a:gd name="connsiteY5" fmla="*/ 1347224 h 1796672"/>
              <a:gd name="connsiteX6" fmla="*/ 42684 w 5329734"/>
              <a:gd name="connsiteY6" fmla="*/ 1796672 h 1796672"/>
              <a:gd name="connsiteX7" fmla="*/ 0 w 5329734"/>
              <a:gd name="connsiteY7" fmla="*/ 558956 h 1796672"/>
              <a:gd name="connsiteX0" fmla="*/ 0 w 5329734"/>
              <a:gd name="connsiteY0" fmla="*/ 558956 h 2039488"/>
              <a:gd name="connsiteX1" fmla="*/ 1059586 w 5329734"/>
              <a:gd name="connsiteY1" fmla="*/ 92 h 2039488"/>
              <a:gd name="connsiteX2" fmla="*/ 5329734 w 5329734"/>
              <a:gd name="connsiteY2" fmla="*/ 345554 h 2039488"/>
              <a:gd name="connsiteX3" fmla="*/ 5033077 w 5329734"/>
              <a:gd name="connsiteY3" fmla="*/ 1465455 h 2039488"/>
              <a:gd name="connsiteX4" fmla="*/ 2148869 w 5329734"/>
              <a:gd name="connsiteY4" fmla="*/ 1018981 h 2039488"/>
              <a:gd name="connsiteX5" fmla="*/ 679342 w 5329734"/>
              <a:gd name="connsiteY5" fmla="*/ 1347224 h 2039488"/>
              <a:gd name="connsiteX6" fmla="*/ 98416 w 5329734"/>
              <a:gd name="connsiteY6" fmla="*/ 2039488 h 2039488"/>
              <a:gd name="connsiteX7" fmla="*/ 0 w 5329734"/>
              <a:gd name="connsiteY7" fmla="*/ 558956 h 2039488"/>
              <a:gd name="connsiteX0" fmla="*/ 0 w 5329734"/>
              <a:gd name="connsiteY0" fmla="*/ 558956 h 2039488"/>
              <a:gd name="connsiteX1" fmla="*/ 1059586 w 5329734"/>
              <a:gd name="connsiteY1" fmla="*/ 92 h 2039488"/>
              <a:gd name="connsiteX2" fmla="*/ 5329734 w 5329734"/>
              <a:gd name="connsiteY2" fmla="*/ 345554 h 2039488"/>
              <a:gd name="connsiteX3" fmla="*/ 5033077 w 5329734"/>
              <a:gd name="connsiteY3" fmla="*/ 1465455 h 2039488"/>
              <a:gd name="connsiteX4" fmla="*/ 2148869 w 5329734"/>
              <a:gd name="connsiteY4" fmla="*/ 1018981 h 2039488"/>
              <a:gd name="connsiteX5" fmla="*/ 840062 w 5329734"/>
              <a:gd name="connsiteY5" fmla="*/ 1503177 h 2039488"/>
              <a:gd name="connsiteX6" fmla="*/ 98416 w 5329734"/>
              <a:gd name="connsiteY6" fmla="*/ 2039488 h 2039488"/>
              <a:gd name="connsiteX7" fmla="*/ 0 w 5329734"/>
              <a:gd name="connsiteY7" fmla="*/ 558956 h 2039488"/>
              <a:gd name="connsiteX0" fmla="*/ 0 w 5329734"/>
              <a:gd name="connsiteY0" fmla="*/ 558956 h 2039488"/>
              <a:gd name="connsiteX1" fmla="*/ 1059586 w 5329734"/>
              <a:gd name="connsiteY1" fmla="*/ 92 h 2039488"/>
              <a:gd name="connsiteX2" fmla="*/ 5329734 w 5329734"/>
              <a:gd name="connsiteY2" fmla="*/ 345554 h 2039488"/>
              <a:gd name="connsiteX3" fmla="*/ 5033077 w 5329734"/>
              <a:gd name="connsiteY3" fmla="*/ 1465455 h 2039488"/>
              <a:gd name="connsiteX4" fmla="*/ 3667849 w 5329734"/>
              <a:gd name="connsiteY4" fmla="*/ 1767747 h 2039488"/>
              <a:gd name="connsiteX5" fmla="*/ 2148869 w 5329734"/>
              <a:gd name="connsiteY5" fmla="*/ 1018981 h 2039488"/>
              <a:gd name="connsiteX6" fmla="*/ 840062 w 5329734"/>
              <a:gd name="connsiteY6" fmla="*/ 1503177 h 2039488"/>
              <a:gd name="connsiteX7" fmla="*/ 98416 w 5329734"/>
              <a:gd name="connsiteY7" fmla="*/ 2039488 h 2039488"/>
              <a:gd name="connsiteX8" fmla="*/ 0 w 5329734"/>
              <a:gd name="connsiteY8" fmla="*/ 558956 h 2039488"/>
              <a:gd name="connsiteX0" fmla="*/ 0 w 5329734"/>
              <a:gd name="connsiteY0" fmla="*/ 558956 h 2192344"/>
              <a:gd name="connsiteX1" fmla="*/ 1059586 w 5329734"/>
              <a:gd name="connsiteY1" fmla="*/ 92 h 2192344"/>
              <a:gd name="connsiteX2" fmla="*/ 5329734 w 5329734"/>
              <a:gd name="connsiteY2" fmla="*/ 345554 h 2192344"/>
              <a:gd name="connsiteX3" fmla="*/ 5033077 w 5329734"/>
              <a:gd name="connsiteY3" fmla="*/ 1465455 h 2192344"/>
              <a:gd name="connsiteX4" fmla="*/ 3629380 w 5329734"/>
              <a:gd name="connsiteY4" fmla="*/ 2186294 h 2192344"/>
              <a:gd name="connsiteX5" fmla="*/ 2148869 w 5329734"/>
              <a:gd name="connsiteY5" fmla="*/ 1018981 h 2192344"/>
              <a:gd name="connsiteX6" fmla="*/ 840062 w 5329734"/>
              <a:gd name="connsiteY6" fmla="*/ 1503177 h 2192344"/>
              <a:gd name="connsiteX7" fmla="*/ 98416 w 5329734"/>
              <a:gd name="connsiteY7" fmla="*/ 2039488 h 2192344"/>
              <a:gd name="connsiteX8" fmla="*/ 0 w 5329734"/>
              <a:gd name="connsiteY8" fmla="*/ 558956 h 2192344"/>
              <a:gd name="connsiteX0" fmla="*/ 0 w 5329734"/>
              <a:gd name="connsiteY0" fmla="*/ 558956 h 2192344"/>
              <a:gd name="connsiteX1" fmla="*/ 1059586 w 5329734"/>
              <a:gd name="connsiteY1" fmla="*/ 92 h 2192344"/>
              <a:gd name="connsiteX2" fmla="*/ 5329734 w 5329734"/>
              <a:gd name="connsiteY2" fmla="*/ 345554 h 2192344"/>
              <a:gd name="connsiteX3" fmla="*/ 5033077 w 5329734"/>
              <a:gd name="connsiteY3" fmla="*/ 1465455 h 2192344"/>
              <a:gd name="connsiteX4" fmla="*/ 3629380 w 5329734"/>
              <a:gd name="connsiteY4" fmla="*/ 2186294 h 2192344"/>
              <a:gd name="connsiteX5" fmla="*/ 2018172 w 5329734"/>
              <a:gd name="connsiteY5" fmla="*/ 742622 h 2192344"/>
              <a:gd name="connsiteX6" fmla="*/ 840062 w 5329734"/>
              <a:gd name="connsiteY6" fmla="*/ 1503177 h 2192344"/>
              <a:gd name="connsiteX7" fmla="*/ 98416 w 5329734"/>
              <a:gd name="connsiteY7" fmla="*/ 2039488 h 2192344"/>
              <a:gd name="connsiteX8" fmla="*/ 0 w 5329734"/>
              <a:gd name="connsiteY8" fmla="*/ 558956 h 2192344"/>
              <a:gd name="connsiteX0" fmla="*/ 0 w 5329734"/>
              <a:gd name="connsiteY0" fmla="*/ 558956 h 2192344"/>
              <a:gd name="connsiteX1" fmla="*/ 1059586 w 5329734"/>
              <a:gd name="connsiteY1" fmla="*/ 92 h 2192344"/>
              <a:gd name="connsiteX2" fmla="*/ 5329734 w 5329734"/>
              <a:gd name="connsiteY2" fmla="*/ 345554 h 2192344"/>
              <a:gd name="connsiteX3" fmla="*/ 5033077 w 5329734"/>
              <a:gd name="connsiteY3" fmla="*/ 1465455 h 2192344"/>
              <a:gd name="connsiteX4" fmla="*/ 3629380 w 5329734"/>
              <a:gd name="connsiteY4" fmla="*/ 2186294 h 2192344"/>
              <a:gd name="connsiteX5" fmla="*/ 2018172 w 5329734"/>
              <a:gd name="connsiteY5" fmla="*/ 742622 h 2192344"/>
              <a:gd name="connsiteX6" fmla="*/ 789185 w 5329734"/>
              <a:gd name="connsiteY6" fmla="*/ 1365246 h 2192344"/>
              <a:gd name="connsiteX7" fmla="*/ 98416 w 5329734"/>
              <a:gd name="connsiteY7" fmla="*/ 2039488 h 2192344"/>
              <a:gd name="connsiteX8" fmla="*/ 0 w 5329734"/>
              <a:gd name="connsiteY8" fmla="*/ 558956 h 2192344"/>
              <a:gd name="connsiteX0" fmla="*/ 0 w 5329734"/>
              <a:gd name="connsiteY0" fmla="*/ 558956 h 2743011"/>
              <a:gd name="connsiteX1" fmla="*/ 1059586 w 5329734"/>
              <a:gd name="connsiteY1" fmla="*/ 92 h 2743011"/>
              <a:gd name="connsiteX2" fmla="*/ 5329734 w 5329734"/>
              <a:gd name="connsiteY2" fmla="*/ 345554 h 2743011"/>
              <a:gd name="connsiteX3" fmla="*/ 5033077 w 5329734"/>
              <a:gd name="connsiteY3" fmla="*/ 1465455 h 2743011"/>
              <a:gd name="connsiteX4" fmla="*/ 3454475 w 5329734"/>
              <a:gd name="connsiteY4" fmla="*/ 2739657 h 2743011"/>
              <a:gd name="connsiteX5" fmla="*/ 2018172 w 5329734"/>
              <a:gd name="connsiteY5" fmla="*/ 742622 h 2743011"/>
              <a:gd name="connsiteX6" fmla="*/ 789185 w 5329734"/>
              <a:gd name="connsiteY6" fmla="*/ 1365246 h 2743011"/>
              <a:gd name="connsiteX7" fmla="*/ 98416 w 5329734"/>
              <a:gd name="connsiteY7" fmla="*/ 2039488 h 2743011"/>
              <a:gd name="connsiteX8" fmla="*/ 0 w 5329734"/>
              <a:gd name="connsiteY8" fmla="*/ 558956 h 2743011"/>
              <a:gd name="connsiteX0" fmla="*/ 0 w 5329734"/>
              <a:gd name="connsiteY0" fmla="*/ 558956 h 2747373"/>
              <a:gd name="connsiteX1" fmla="*/ 1059586 w 5329734"/>
              <a:gd name="connsiteY1" fmla="*/ 92 h 2747373"/>
              <a:gd name="connsiteX2" fmla="*/ 5329734 w 5329734"/>
              <a:gd name="connsiteY2" fmla="*/ 345554 h 2747373"/>
              <a:gd name="connsiteX3" fmla="*/ 5317050 w 5329734"/>
              <a:gd name="connsiteY3" fmla="*/ 2167928 h 2747373"/>
              <a:gd name="connsiteX4" fmla="*/ 3454475 w 5329734"/>
              <a:gd name="connsiteY4" fmla="*/ 2739657 h 2747373"/>
              <a:gd name="connsiteX5" fmla="*/ 2018172 w 5329734"/>
              <a:gd name="connsiteY5" fmla="*/ 742622 h 2747373"/>
              <a:gd name="connsiteX6" fmla="*/ 789185 w 5329734"/>
              <a:gd name="connsiteY6" fmla="*/ 1365246 h 2747373"/>
              <a:gd name="connsiteX7" fmla="*/ 98416 w 5329734"/>
              <a:gd name="connsiteY7" fmla="*/ 2039488 h 2747373"/>
              <a:gd name="connsiteX8" fmla="*/ 0 w 5329734"/>
              <a:gd name="connsiteY8" fmla="*/ 558956 h 2747373"/>
              <a:gd name="connsiteX0" fmla="*/ 0 w 5340768"/>
              <a:gd name="connsiteY0" fmla="*/ 558956 h 2757007"/>
              <a:gd name="connsiteX1" fmla="*/ 1059586 w 5340768"/>
              <a:gd name="connsiteY1" fmla="*/ 92 h 2757007"/>
              <a:gd name="connsiteX2" fmla="*/ 5329734 w 5340768"/>
              <a:gd name="connsiteY2" fmla="*/ 345554 h 2757007"/>
              <a:gd name="connsiteX3" fmla="*/ 5340768 w 5340768"/>
              <a:gd name="connsiteY3" fmla="*/ 2473105 h 2757007"/>
              <a:gd name="connsiteX4" fmla="*/ 3454475 w 5340768"/>
              <a:gd name="connsiteY4" fmla="*/ 2739657 h 2757007"/>
              <a:gd name="connsiteX5" fmla="*/ 2018172 w 5340768"/>
              <a:gd name="connsiteY5" fmla="*/ 742622 h 2757007"/>
              <a:gd name="connsiteX6" fmla="*/ 789185 w 5340768"/>
              <a:gd name="connsiteY6" fmla="*/ 1365246 h 2757007"/>
              <a:gd name="connsiteX7" fmla="*/ 98416 w 5340768"/>
              <a:gd name="connsiteY7" fmla="*/ 2039488 h 2757007"/>
              <a:gd name="connsiteX8" fmla="*/ 0 w 5340768"/>
              <a:gd name="connsiteY8" fmla="*/ 558956 h 2757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40768" h="2757007">
                <a:moveTo>
                  <a:pt x="0" y="558956"/>
                </a:moveTo>
                <a:cubicBezTo>
                  <a:pt x="481420" y="567381"/>
                  <a:pt x="578166" y="-8333"/>
                  <a:pt x="1059586" y="92"/>
                </a:cubicBezTo>
                <a:lnTo>
                  <a:pt x="5329734" y="345554"/>
                </a:lnTo>
                <a:lnTo>
                  <a:pt x="5340768" y="2473105"/>
                </a:lnTo>
                <a:cubicBezTo>
                  <a:pt x="5062528" y="2634872"/>
                  <a:pt x="3935176" y="2814069"/>
                  <a:pt x="3454475" y="2739657"/>
                </a:cubicBezTo>
                <a:cubicBezTo>
                  <a:pt x="2973774" y="2665245"/>
                  <a:pt x="2488211" y="711452"/>
                  <a:pt x="2018172" y="742622"/>
                </a:cubicBezTo>
                <a:cubicBezTo>
                  <a:pt x="1548133" y="773792"/>
                  <a:pt x="1174579" y="1289071"/>
                  <a:pt x="789185" y="1365246"/>
                </a:cubicBezTo>
                <a:lnTo>
                  <a:pt x="98416" y="2039488"/>
                </a:lnTo>
                <a:lnTo>
                  <a:pt x="0" y="558956"/>
                </a:lnTo>
                <a:close/>
              </a:path>
            </a:pathLst>
          </a:custGeom>
          <a:noFill/>
        </p:spPr>
        <p:txBody>
          <a:bodyPr wrap="none" rtlCol="0">
            <a:prstTxWarp prst="textWave1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/>
            <a:r>
              <a:rPr lang="en-US" sz="4800" dirty="0">
                <a:solidFill>
                  <a:srgbClr val="C5B5A6"/>
                </a:solidFill>
                <a:latin typeface="UTM Flamenco" panose="02040603050506020204" pitchFamily="18" charset="0"/>
              </a:rPr>
              <a:t>SALE</a:t>
            </a:r>
            <a:endParaRPr lang="vi-VN" sz="4800" dirty="0">
              <a:solidFill>
                <a:srgbClr val="521F2A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C0C4EC-D450-4E92-88EF-878E966B2167}"/>
              </a:ext>
            </a:extLst>
          </p:cNvPr>
          <p:cNvSpPr txBox="1"/>
          <p:nvPr/>
        </p:nvSpPr>
        <p:spPr>
          <a:xfrm rot="2504080">
            <a:off x="4137396" y="-990842"/>
            <a:ext cx="3366260" cy="2423317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20467925"/>
              </a:avLst>
            </a:prstTxWarp>
            <a:spAutoFit/>
          </a:bodyPr>
          <a:lstStyle/>
          <a:p>
            <a:pPr algn="ctr"/>
            <a:r>
              <a:rPr lang="en-US" sz="9600" dirty="0">
                <a:solidFill>
                  <a:srgbClr val="8F2732"/>
                </a:solidFill>
                <a:latin typeface="UTM Flamenco" panose="02040603050506020204" pitchFamily="18" charset="0"/>
              </a:rPr>
              <a:t>8-3</a:t>
            </a:r>
            <a:endParaRPr lang="vi-VN" sz="9600" dirty="0">
              <a:solidFill>
                <a:srgbClr val="8F2732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6EEE91-E23B-424A-996B-096CD51793B7}"/>
              </a:ext>
            </a:extLst>
          </p:cNvPr>
          <p:cNvSpPr txBox="1"/>
          <p:nvPr/>
        </p:nvSpPr>
        <p:spPr>
          <a:xfrm rot="2377664">
            <a:off x="6371464" y="3350297"/>
            <a:ext cx="2806432" cy="2061656"/>
          </a:xfrm>
          <a:custGeom>
            <a:avLst/>
            <a:gdLst>
              <a:gd name="connsiteX0" fmla="*/ 0 w 2806432"/>
              <a:gd name="connsiteY0" fmla="*/ 0 h 1840516"/>
              <a:gd name="connsiteX1" fmla="*/ 2806432 w 2806432"/>
              <a:gd name="connsiteY1" fmla="*/ 0 h 1840516"/>
              <a:gd name="connsiteX2" fmla="*/ 2806432 w 2806432"/>
              <a:gd name="connsiteY2" fmla="*/ 1840516 h 1840516"/>
              <a:gd name="connsiteX3" fmla="*/ 0 w 2806432"/>
              <a:gd name="connsiteY3" fmla="*/ 1840516 h 1840516"/>
              <a:gd name="connsiteX4" fmla="*/ 0 w 2806432"/>
              <a:gd name="connsiteY4" fmla="*/ 0 h 1840516"/>
              <a:gd name="connsiteX0" fmla="*/ 0 w 2806432"/>
              <a:gd name="connsiteY0" fmla="*/ 0 h 2061656"/>
              <a:gd name="connsiteX1" fmla="*/ 2806432 w 2806432"/>
              <a:gd name="connsiteY1" fmla="*/ 0 h 2061656"/>
              <a:gd name="connsiteX2" fmla="*/ 2280523 w 2806432"/>
              <a:gd name="connsiteY2" fmla="*/ 2061656 h 2061656"/>
              <a:gd name="connsiteX3" fmla="*/ 0 w 2806432"/>
              <a:gd name="connsiteY3" fmla="*/ 1840516 h 2061656"/>
              <a:gd name="connsiteX4" fmla="*/ 0 w 2806432"/>
              <a:gd name="connsiteY4" fmla="*/ 0 h 206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6432" h="2061656">
                <a:moveTo>
                  <a:pt x="0" y="0"/>
                </a:moveTo>
                <a:lnTo>
                  <a:pt x="2806432" y="0"/>
                </a:lnTo>
                <a:lnTo>
                  <a:pt x="2280523" y="2061656"/>
                </a:lnTo>
                <a:lnTo>
                  <a:pt x="0" y="1840516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 rtlCol="0">
            <a:prstTxWarp prst="textArchDown">
              <a:avLst>
                <a:gd name="adj" fmla="val 21428606"/>
              </a:avLst>
            </a:prstTxWarp>
            <a:spAutoFit/>
          </a:bodyPr>
          <a:lstStyle/>
          <a:p>
            <a:pPr algn="ctr"/>
            <a:r>
              <a:rPr lang="en-US" sz="7200" dirty="0">
                <a:solidFill>
                  <a:srgbClr val="521F2A"/>
                </a:solidFill>
                <a:latin typeface="UTM Flamenco" panose="02040603050506020204" pitchFamily="18" charset="0"/>
              </a:rPr>
              <a:t>15 %</a:t>
            </a:r>
            <a:endParaRPr lang="vi-VN" sz="7200" dirty="0">
              <a:solidFill>
                <a:srgbClr val="521F2A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C614BA7-2751-431E-AD00-81EFBFC8C3C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8F2732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25" y="7772400"/>
            <a:ext cx="1732540" cy="341744"/>
          </a:xfrm>
          <a:prstGeom prst="rect">
            <a:avLst/>
          </a:prstGeom>
        </p:spPr>
      </p:pic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0EC3BBA-DB8A-4BE5-A274-4EC6A1E1C2C4}"/>
              </a:ext>
            </a:extLst>
          </p:cNvPr>
          <p:cNvSpPr/>
          <p:nvPr/>
        </p:nvSpPr>
        <p:spPr>
          <a:xfrm rot="17211462">
            <a:off x="6814945" y="1803715"/>
            <a:ext cx="2317910" cy="1236726"/>
          </a:xfrm>
          <a:custGeom>
            <a:avLst/>
            <a:gdLst>
              <a:gd name="connsiteX0" fmla="*/ 2317910 w 2317910"/>
              <a:gd name="connsiteY0" fmla="*/ 534360 h 1236726"/>
              <a:gd name="connsiteX1" fmla="*/ 0 w 2317910"/>
              <a:gd name="connsiteY1" fmla="*/ 1236726 h 1236726"/>
              <a:gd name="connsiteX2" fmla="*/ 70 w 2317910"/>
              <a:gd name="connsiteY2" fmla="*/ 1165567 h 1236726"/>
              <a:gd name="connsiteX3" fmla="*/ 499222 w 2317910"/>
              <a:gd name="connsiteY3" fmla="*/ 14383 h 1236726"/>
              <a:gd name="connsiteX4" fmla="*/ 2316101 w 2317910"/>
              <a:gd name="connsiteY4" fmla="*/ 531210 h 123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7910" h="1236726">
                <a:moveTo>
                  <a:pt x="2317910" y="534360"/>
                </a:moveTo>
                <a:lnTo>
                  <a:pt x="0" y="1236726"/>
                </a:lnTo>
                <a:lnTo>
                  <a:pt x="70" y="1165567"/>
                </a:lnTo>
                <a:cubicBezTo>
                  <a:pt x="12124" y="731613"/>
                  <a:pt x="101797" y="84700"/>
                  <a:pt x="499222" y="14383"/>
                </a:cubicBezTo>
                <a:cubicBezTo>
                  <a:pt x="846968" y="-47143"/>
                  <a:pt x="2019524" y="82064"/>
                  <a:pt x="2316101" y="531210"/>
                </a:cubicBezTo>
                <a:close/>
              </a:path>
            </a:pathLst>
          </a:custGeom>
          <a:solidFill>
            <a:srgbClr val="521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vi-VN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8486709-E154-4EF2-B6FD-2D6E049F1869}"/>
              </a:ext>
            </a:extLst>
          </p:cNvPr>
          <p:cNvSpPr/>
          <p:nvPr/>
        </p:nvSpPr>
        <p:spPr>
          <a:xfrm rot="20232340">
            <a:off x="-427100" y="5134054"/>
            <a:ext cx="1775462" cy="2025269"/>
          </a:xfrm>
          <a:custGeom>
            <a:avLst/>
            <a:gdLst>
              <a:gd name="connsiteX0" fmla="*/ 1349118 w 1775462"/>
              <a:gd name="connsiteY0" fmla="*/ 134891 h 2025269"/>
              <a:gd name="connsiteX1" fmla="*/ 1775238 w 1775462"/>
              <a:gd name="connsiteY1" fmla="*/ 544858 h 2025269"/>
              <a:gd name="connsiteX2" fmla="*/ 1085475 w 1775462"/>
              <a:gd name="connsiteY2" fmla="*/ 1354144 h 2025269"/>
              <a:gd name="connsiteX3" fmla="*/ 98678 w 1775462"/>
              <a:gd name="connsiteY3" fmla="*/ 2016718 h 2025269"/>
              <a:gd name="connsiteX4" fmla="*/ 17838 w 1775462"/>
              <a:gd name="connsiteY4" fmla="*/ 1958812 h 2025269"/>
              <a:gd name="connsiteX5" fmla="*/ 0 w 1775462"/>
              <a:gd name="connsiteY5" fmla="*/ 1936089 h 2025269"/>
              <a:gd name="connsiteX6" fmla="*/ 813631 w 1775462"/>
              <a:gd name="connsiteY6" fmla="*/ 0 h 2025269"/>
              <a:gd name="connsiteX7" fmla="*/ 818070 w 1775462"/>
              <a:gd name="connsiteY7" fmla="*/ 601 h 2025269"/>
              <a:gd name="connsiteX8" fmla="*/ 1349118 w 1775462"/>
              <a:gd name="connsiteY8" fmla="*/ 134891 h 2025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75462" h="2025269">
                <a:moveTo>
                  <a:pt x="1349118" y="134891"/>
                </a:moveTo>
                <a:cubicBezTo>
                  <a:pt x="1590727" y="228065"/>
                  <a:pt x="1770985" y="362059"/>
                  <a:pt x="1775238" y="544858"/>
                </a:cubicBezTo>
                <a:cubicBezTo>
                  <a:pt x="1786577" y="1032323"/>
                  <a:pt x="1364901" y="1108834"/>
                  <a:pt x="1085475" y="1354144"/>
                </a:cubicBezTo>
                <a:cubicBezTo>
                  <a:pt x="806049" y="1599455"/>
                  <a:pt x="324065" y="2096385"/>
                  <a:pt x="98678" y="2016718"/>
                </a:cubicBezTo>
                <a:cubicBezTo>
                  <a:pt x="70505" y="2006760"/>
                  <a:pt x="43502" y="1986794"/>
                  <a:pt x="17838" y="1958812"/>
                </a:cubicBezTo>
                <a:lnTo>
                  <a:pt x="0" y="1936089"/>
                </a:lnTo>
                <a:lnTo>
                  <a:pt x="813631" y="0"/>
                </a:lnTo>
                <a:lnTo>
                  <a:pt x="818070" y="601"/>
                </a:lnTo>
                <a:cubicBezTo>
                  <a:pt x="999706" y="28800"/>
                  <a:pt x="1188046" y="72775"/>
                  <a:pt x="1349118" y="134891"/>
                </a:cubicBezTo>
                <a:close/>
              </a:path>
            </a:pathLst>
          </a:custGeom>
          <a:solidFill>
            <a:srgbClr val="C5B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vi-VN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4471DD8-7E6C-4B22-8622-19F58BC08E75}"/>
              </a:ext>
            </a:extLst>
          </p:cNvPr>
          <p:cNvSpPr/>
          <p:nvPr/>
        </p:nvSpPr>
        <p:spPr>
          <a:xfrm>
            <a:off x="1905000" y="1447800"/>
            <a:ext cx="3595155" cy="4838700"/>
          </a:xfrm>
          <a:custGeom>
            <a:avLst/>
            <a:gdLst>
              <a:gd name="connsiteX0" fmla="*/ 2940093 w 3550748"/>
              <a:gd name="connsiteY0" fmla="*/ 0 h 4838700"/>
              <a:gd name="connsiteX1" fmla="*/ 2660693 w 3550748"/>
              <a:gd name="connsiteY1" fmla="*/ 1155700 h 4838700"/>
              <a:gd name="connsiteX2" fmla="*/ 3524293 w 3550748"/>
              <a:gd name="connsiteY2" fmla="*/ 3543300 h 4838700"/>
              <a:gd name="connsiteX3" fmla="*/ 1479593 w 3550748"/>
              <a:gd name="connsiteY3" fmla="*/ 4635500 h 4838700"/>
              <a:gd name="connsiteX4" fmla="*/ 146093 w 3550748"/>
              <a:gd name="connsiteY4" fmla="*/ 4318000 h 4838700"/>
              <a:gd name="connsiteX5" fmla="*/ 95293 w 3550748"/>
              <a:gd name="connsiteY5" fmla="*/ 4838700 h 483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0748" h="4838700">
                <a:moveTo>
                  <a:pt x="2940093" y="0"/>
                </a:moveTo>
                <a:cubicBezTo>
                  <a:pt x="2751709" y="282575"/>
                  <a:pt x="2563326" y="565150"/>
                  <a:pt x="2660693" y="1155700"/>
                </a:cubicBezTo>
                <a:cubicBezTo>
                  <a:pt x="2758060" y="1746250"/>
                  <a:pt x="3721143" y="2963333"/>
                  <a:pt x="3524293" y="3543300"/>
                </a:cubicBezTo>
                <a:cubicBezTo>
                  <a:pt x="3327443" y="4123267"/>
                  <a:pt x="2042626" y="4506383"/>
                  <a:pt x="1479593" y="4635500"/>
                </a:cubicBezTo>
                <a:cubicBezTo>
                  <a:pt x="916560" y="4764617"/>
                  <a:pt x="376810" y="4284133"/>
                  <a:pt x="146093" y="4318000"/>
                </a:cubicBezTo>
                <a:cubicBezTo>
                  <a:pt x="-84624" y="4351867"/>
                  <a:pt x="5334" y="4595283"/>
                  <a:pt x="95293" y="483870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AAC0DFF-C608-4BC4-A9FF-59FF2E3A18B6}"/>
              </a:ext>
            </a:extLst>
          </p:cNvPr>
          <p:cNvSpPr/>
          <p:nvPr/>
        </p:nvSpPr>
        <p:spPr>
          <a:xfrm>
            <a:off x="-38100" y="2336800"/>
            <a:ext cx="7594600" cy="5880100"/>
          </a:xfrm>
          <a:custGeom>
            <a:avLst/>
            <a:gdLst>
              <a:gd name="connsiteX0" fmla="*/ 0 w 7594600"/>
              <a:gd name="connsiteY0" fmla="*/ 0 h 5880100"/>
              <a:gd name="connsiteX1" fmla="*/ 1054100 w 7594600"/>
              <a:gd name="connsiteY1" fmla="*/ 1143000 h 5880100"/>
              <a:gd name="connsiteX2" fmla="*/ 1460500 w 7594600"/>
              <a:gd name="connsiteY2" fmla="*/ 1689100 h 5880100"/>
              <a:gd name="connsiteX3" fmla="*/ 4267200 w 7594600"/>
              <a:gd name="connsiteY3" fmla="*/ 2133600 h 5880100"/>
              <a:gd name="connsiteX4" fmla="*/ 7467600 w 7594600"/>
              <a:gd name="connsiteY4" fmla="*/ 3530600 h 5880100"/>
              <a:gd name="connsiteX5" fmla="*/ 6807200 w 7594600"/>
              <a:gd name="connsiteY5" fmla="*/ 5346700 h 5880100"/>
              <a:gd name="connsiteX6" fmla="*/ 7594600 w 7594600"/>
              <a:gd name="connsiteY6" fmla="*/ 5880100 h 588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94600" h="5880100">
                <a:moveTo>
                  <a:pt x="0" y="0"/>
                </a:moveTo>
                <a:cubicBezTo>
                  <a:pt x="405341" y="430741"/>
                  <a:pt x="810683" y="861483"/>
                  <a:pt x="1054100" y="1143000"/>
                </a:cubicBezTo>
                <a:cubicBezTo>
                  <a:pt x="1297517" y="1424517"/>
                  <a:pt x="924984" y="1524000"/>
                  <a:pt x="1460500" y="1689100"/>
                </a:cubicBezTo>
                <a:cubicBezTo>
                  <a:pt x="1996016" y="1854200"/>
                  <a:pt x="3266017" y="1826683"/>
                  <a:pt x="4267200" y="2133600"/>
                </a:cubicBezTo>
                <a:cubicBezTo>
                  <a:pt x="5268383" y="2440517"/>
                  <a:pt x="7044267" y="2995083"/>
                  <a:pt x="7467600" y="3530600"/>
                </a:cubicBezTo>
                <a:cubicBezTo>
                  <a:pt x="7890933" y="4066117"/>
                  <a:pt x="6786033" y="4955117"/>
                  <a:pt x="6807200" y="5346700"/>
                </a:cubicBezTo>
                <a:cubicBezTo>
                  <a:pt x="6828367" y="5738283"/>
                  <a:pt x="7211483" y="5809191"/>
                  <a:pt x="7594600" y="588010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D9818D-81E9-44F9-A004-572907B4CF69}"/>
              </a:ext>
            </a:extLst>
          </p:cNvPr>
          <p:cNvSpPr/>
          <p:nvPr/>
        </p:nvSpPr>
        <p:spPr>
          <a:xfrm>
            <a:off x="1" y="0"/>
            <a:ext cx="7649583" cy="8229600"/>
          </a:xfrm>
          <a:custGeom>
            <a:avLst/>
            <a:gdLst>
              <a:gd name="connsiteX0" fmla="*/ 0 w 7649583"/>
              <a:gd name="connsiteY0" fmla="*/ 0 h 8229600"/>
              <a:gd name="connsiteX1" fmla="*/ 3558932 w 7649583"/>
              <a:gd name="connsiteY1" fmla="*/ 0 h 8229600"/>
              <a:gd name="connsiteX2" fmla="*/ 3565264 w 7649583"/>
              <a:gd name="connsiteY2" fmla="*/ 23442 h 8229600"/>
              <a:gd name="connsiteX3" fmla="*/ 3910410 w 7649583"/>
              <a:gd name="connsiteY3" fmla="*/ 1098936 h 8229600"/>
              <a:gd name="connsiteX4" fmla="*/ 5801049 w 7649583"/>
              <a:gd name="connsiteY4" fmla="*/ 1966072 h 8229600"/>
              <a:gd name="connsiteX5" fmla="*/ 5502527 w 7649583"/>
              <a:gd name="connsiteY5" fmla="*/ 4155232 h 8229600"/>
              <a:gd name="connsiteX6" fmla="*/ 7535319 w 7649583"/>
              <a:gd name="connsiteY6" fmla="*/ 6657130 h 8229600"/>
              <a:gd name="connsiteX7" fmla="*/ 7422374 w 7649583"/>
              <a:gd name="connsiteY7" fmla="*/ 8155737 h 8229600"/>
              <a:gd name="connsiteX8" fmla="*/ 7376559 w 7649583"/>
              <a:gd name="connsiteY8" fmla="*/ 8229600 h 8229600"/>
              <a:gd name="connsiteX9" fmla="*/ 2840979 w 7649583"/>
              <a:gd name="connsiteY9" fmla="*/ 8229600 h 8229600"/>
              <a:gd name="connsiteX10" fmla="*/ 2874964 w 7649583"/>
              <a:gd name="connsiteY10" fmla="*/ 8157663 h 8229600"/>
              <a:gd name="connsiteX11" fmla="*/ 3228074 w 7649583"/>
              <a:gd name="connsiteY11" fmla="*/ 7211528 h 8229600"/>
              <a:gd name="connsiteX12" fmla="*/ 2389370 w 7649583"/>
              <a:gd name="connsiteY12" fmla="*/ 5775779 h 8229600"/>
              <a:gd name="connsiteX13" fmla="*/ 1508019 w 7649583"/>
              <a:gd name="connsiteY13" fmla="*/ 3515542 h 8229600"/>
              <a:gd name="connsiteX14" fmla="*/ 200209 w 7649583"/>
              <a:gd name="connsiteY14" fmla="*/ 3231236 h 8229600"/>
              <a:gd name="connsiteX15" fmla="*/ 76657 w 7649583"/>
              <a:gd name="connsiteY15" fmla="*/ 3107310 h 8229600"/>
              <a:gd name="connsiteX16" fmla="*/ 0 w 7649583"/>
              <a:gd name="connsiteY16" fmla="*/ 3007339 h 8229600"/>
              <a:gd name="connsiteX0" fmla="*/ 0 w 7649583"/>
              <a:gd name="connsiteY0" fmla="*/ 0 h 8229600"/>
              <a:gd name="connsiteX1" fmla="*/ 3558932 w 7649583"/>
              <a:gd name="connsiteY1" fmla="*/ 0 h 8229600"/>
              <a:gd name="connsiteX2" fmla="*/ 3565264 w 7649583"/>
              <a:gd name="connsiteY2" fmla="*/ 23442 h 8229600"/>
              <a:gd name="connsiteX3" fmla="*/ 3910410 w 7649583"/>
              <a:gd name="connsiteY3" fmla="*/ 1098936 h 8229600"/>
              <a:gd name="connsiteX4" fmla="*/ 5162420 w 7649583"/>
              <a:gd name="connsiteY4" fmla="*/ 2169272 h 8229600"/>
              <a:gd name="connsiteX5" fmla="*/ 5502527 w 7649583"/>
              <a:gd name="connsiteY5" fmla="*/ 4155232 h 8229600"/>
              <a:gd name="connsiteX6" fmla="*/ 7535319 w 7649583"/>
              <a:gd name="connsiteY6" fmla="*/ 6657130 h 8229600"/>
              <a:gd name="connsiteX7" fmla="*/ 7422374 w 7649583"/>
              <a:gd name="connsiteY7" fmla="*/ 8155737 h 8229600"/>
              <a:gd name="connsiteX8" fmla="*/ 7376559 w 7649583"/>
              <a:gd name="connsiteY8" fmla="*/ 8229600 h 8229600"/>
              <a:gd name="connsiteX9" fmla="*/ 2840979 w 7649583"/>
              <a:gd name="connsiteY9" fmla="*/ 8229600 h 8229600"/>
              <a:gd name="connsiteX10" fmla="*/ 2874964 w 7649583"/>
              <a:gd name="connsiteY10" fmla="*/ 8157663 h 8229600"/>
              <a:gd name="connsiteX11" fmla="*/ 3228074 w 7649583"/>
              <a:gd name="connsiteY11" fmla="*/ 7211528 h 8229600"/>
              <a:gd name="connsiteX12" fmla="*/ 2389370 w 7649583"/>
              <a:gd name="connsiteY12" fmla="*/ 5775779 h 8229600"/>
              <a:gd name="connsiteX13" fmla="*/ 1508019 w 7649583"/>
              <a:gd name="connsiteY13" fmla="*/ 3515542 h 8229600"/>
              <a:gd name="connsiteX14" fmla="*/ 200209 w 7649583"/>
              <a:gd name="connsiteY14" fmla="*/ 3231236 h 8229600"/>
              <a:gd name="connsiteX15" fmla="*/ 76657 w 7649583"/>
              <a:gd name="connsiteY15" fmla="*/ 3107310 h 8229600"/>
              <a:gd name="connsiteX16" fmla="*/ 0 w 7649583"/>
              <a:gd name="connsiteY16" fmla="*/ 3007339 h 8229600"/>
              <a:gd name="connsiteX17" fmla="*/ 0 w 7649583"/>
              <a:gd name="connsiteY17" fmla="*/ 0 h 822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49583" h="8229600">
                <a:moveTo>
                  <a:pt x="0" y="0"/>
                </a:moveTo>
                <a:lnTo>
                  <a:pt x="3558932" y="0"/>
                </a:lnTo>
                <a:lnTo>
                  <a:pt x="3565264" y="23442"/>
                </a:lnTo>
                <a:cubicBezTo>
                  <a:pt x="3655949" y="412019"/>
                  <a:pt x="3644217" y="741298"/>
                  <a:pt x="3910410" y="1098936"/>
                </a:cubicBezTo>
                <a:cubicBezTo>
                  <a:pt x="4176603" y="1456574"/>
                  <a:pt x="4897067" y="1659889"/>
                  <a:pt x="5162420" y="2169272"/>
                </a:cubicBezTo>
                <a:cubicBezTo>
                  <a:pt x="5427772" y="2678654"/>
                  <a:pt x="5107044" y="3407256"/>
                  <a:pt x="5502527" y="4155232"/>
                </a:cubicBezTo>
                <a:cubicBezTo>
                  <a:pt x="5898010" y="4903208"/>
                  <a:pt x="7258121" y="5929780"/>
                  <a:pt x="7535319" y="6657130"/>
                </a:cubicBezTo>
                <a:cubicBezTo>
                  <a:pt x="7743218" y="7202644"/>
                  <a:pt x="7644600" y="7744159"/>
                  <a:pt x="7422374" y="8155737"/>
                </a:cubicBezTo>
                <a:lnTo>
                  <a:pt x="7376559" y="8229600"/>
                </a:lnTo>
                <a:lnTo>
                  <a:pt x="2840979" y="8229600"/>
                </a:lnTo>
                <a:lnTo>
                  <a:pt x="2874964" y="8157663"/>
                </a:lnTo>
                <a:cubicBezTo>
                  <a:pt x="3031086" y="7844721"/>
                  <a:pt x="3269387" y="7491392"/>
                  <a:pt x="3228074" y="7211528"/>
                </a:cubicBezTo>
                <a:cubicBezTo>
                  <a:pt x="3154628" y="6713991"/>
                  <a:pt x="2676045" y="6391777"/>
                  <a:pt x="2389370" y="5775779"/>
                </a:cubicBezTo>
                <a:cubicBezTo>
                  <a:pt x="2102694" y="5159782"/>
                  <a:pt x="1872878" y="3939633"/>
                  <a:pt x="1508019" y="3515542"/>
                </a:cubicBezTo>
                <a:cubicBezTo>
                  <a:pt x="1143159" y="3091453"/>
                  <a:pt x="546115" y="3529758"/>
                  <a:pt x="200209" y="3231236"/>
                </a:cubicBezTo>
                <a:cubicBezTo>
                  <a:pt x="156970" y="3193921"/>
                  <a:pt x="115879" y="3152496"/>
                  <a:pt x="76657" y="3107310"/>
                </a:cubicBezTo>
                <a:lnTo>
                  <a:pt x="0" y="3007339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83760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UTM Flamenco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Nhi Le</dc:creator>
  <cp:lastModifiedBy>Nhi Le</cp:lastModifiedBy>
  <cp:revision>1</cp:revision>
  <dcterms:created xsi:type="dcterms:W3CDTF">2021-03-01T15:57:27Z</dcterms:created>
  <dcterms:modified xsi:type="dcterms:W3CDTF">2021-03-01T16:18:16Z</dcterms:modified>
</cp:coreProperties>
</file>